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73" r:id="rId3"/>
    <p:sldId id="274" r:id="rId4"/>
    <p:sldId id="288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2" d="100"/>
          <a:sy n="72" d="100"/>
        </p:scale>
        <p:origin x="-78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0717087-84F2-4F3C-ABF3-C74478349D48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1E8BC42-332F-4EFC-8048-B8A7F72AA6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7200" b="1" smtClean="0">
                <a:solidFill>
                  <a:schemeClr val="accent1">
                    <a:lumMod val="75000"/>
                  </a:schemeClr>
                </a:solidFill>
                <a:latin typeface="Elektra Text Pro" panose="02000800040000020004" pitchFamily="50" charset="-52"/>
              </a:rPr>
              <a:t>ГОС</a:t>
            </a:r>
            <a:r>
              <a:rPr lang="ru-RU" sz="7200" b="1" smtClean="0">
                <a:solidFill>
                  <a:srgbClr val="FF0000"/>
                </a:solidFill>
                <a:latin typeface="Elektra Text Pro" panose="02000800040000020004" pitchFamily="50" charset="-52"/>
              </a:rPr>
              <a:t>УСЛУГИ</a:t>
            </a:r>
            <a:br>
              <a:rPr lang="ru-RU" sz="7200" b="1" smtClean="0">
                <a:solidFill>
                  <a:srgbClr val="FF0000"/>
                </a:solidFill>
                <a:latin typeface="Elektra Text Pro" panose="02000800040000020004" pitchFamily="50" charset="-52"/>
              </a:rPr>
            </a:br>
            <a:r>
              <a:rPr lang="ru-RU" sz="7200" b="1" smtClean="0">
                <a:latin typeface="Elektra Text Pro" panose="02000800040000020004" pitchFamily="50" charset="-52"/>
              </a:rPr>
              <a:t> </a:t>
            </a:r>
            <a:r>
              <a:rPr lang="ru-RU" sz="7200" b="1" smtClean="0">
                <a:solidFill>
                  <a:schemeClr val="accent1">
                    <a:lumMod val="75000"/>
                  </a:schemeClr>
                </a:solidFill>
                <a:latin typeface="Elektra Text Pro" panose="02000800040000020004" pitchFamily="50" charset="-52"/>
              </a:rPr>
              <a:t>Проще, чем кажется</a:t>
            </a:r>
            <a:endParaRPr lang="ru-RU" sz="7200" b="1" dirty="0">
              <a:solidFill>
                <a:schemeClr val="accent1">
                  <a:lumMod val="75000"/>
                </a:schemeClr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813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Получайте услуги в электронной форме</a:t>
            </a:r>
            <a:endParaRPr lang="ru-RU" sz="4000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270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Запись на прием к врачу в электронном виде</a:t>
            </a:r>
            <a:endParaRPr lang="ru-RU" sz="4000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46864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63675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Единая электронная регистратура </a:t>
            </a:r>
            <a:b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Еврейской автономной области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/>
          <a:srcRect/>
          <a:stretch/>
        </p:blipFill>
        <p:spPr>
          <a:xfrm>
            <a:off x="1343472" y="1534161"/>
            <a:ext cx="9649072" cy="53446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6525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182563" algn="l"/>
                <a:tab pos="357188" algn="l"/>
                <a:tab pos="10580688" algn="l"/>
              </a:tabLst>
            </a:pP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Единая электронная регистратура </a:t>
            </a:r>
            <a:b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</a:b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Еврейской автономной области</a:t>
            </a:r>
            <a:endParaRPr lang="ru-RU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062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182563" algn="l"/>
                <a:tab pos="357188" algn="l"/>
                <a:tab pos="10580688" algn="l"/>
              </a:tabLst>
            </a:pP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Единая электронная регистратура </a:t>
            </a:r>
            <a:b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</a:b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Еврейской автономной области</a:t>
            </a:r>
            <a:endParaRPr lang="ru-RU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66663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182563" algn="l"/>
                <a:tab pos="357188" algn="l"/>
                <a:tab pos="10580688" algn="l"/>
              </a:tabLst>
            </a:pP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Единая электронная регистратура </a:t>
            </a:r>
            <a:b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</a:b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Еврейской автономной области</a:t>
            </a:r>
            <a:endParaRPr lang="ru-RU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10072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182563" algn="l"/>
                <a:tab pos="357188" algn="l"/>
                <a:tab pos="10580688" algn="l"/>
              </a:tabLst>
            </a:pP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Единая электронная регистратура </a:t>
            </a:r>
            <a:b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</a:b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Еврейской автономной области</a:t>
            </a:r>
            <a:endParaRPr lang="ru-RU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94313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182563" algn="l"/>
                <a:tab pos="357188" algn="l"/>
                <a:tab pos="10580688" algn="l"/>
              </a:tabLst>
            </a:pP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Единая электронная регистратура </a:t>
            </a:r>
            <a:b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</a:b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Еврейской автономной области</a:t>
            </a:r>
            <a:endParaRPr lang="ru-RU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0188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182563" algn="l"/>
                <a:tab pos="357188" algn="l"/>
                <a:tab pos="10580688" algn="l"/>
              </a:tabLst>
            </a:pP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Единая электронная регистратура </a:t>
            </a:r>
            <a:b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</a:b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Еврейской автономной области</a:t>
            </a:r>
            <a:endParaRPr lang="ru-RU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2752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182563" algn="l"/>
                <a:tab pos="357188" algn="l"/>
                <a:tab pos="10580688" algn="l"/>
              </a:tabLst>
            </a:pP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Единая электронная регистратура </a:t>
            </a:r>
            <a:b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</a:b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Еврейской автономной области</a:t>
            </a:r>
            <a:endParaRPr lang="ru-RU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7641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182563" algn="l"/>
                <a:tab pos="357188" algn="l"/>
                <a:tab pos="10580688" algn="l"/>
              </a:tabLst>
            </a:pP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Единая электронная регистратура </a:t>
            </a:r>
            <a:b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</a:b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Еврейской автономной области</a:t>
            </a:r>
            <a:endParaRPr lang="ru-RU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652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tabLst>
                <a:tab pos="182563" algn="l"/>
                <a:tab pos="357188" algn="l"/>
                <a:tab pos="10580688" algn="l"/>
              </a:tabLst>
            </a:pP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Единая электронная регистратура </a:t>
            </a:r>
            <a:b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</a:br>
            <a:r>
              <a:rPr lang="ru-RU" smtClean="0">
                <a:solidFill>
                  <a:srgbClr val="002060"/>
                </a:solidFill>
                <a:latin typeface="Elektra Text Pro" panose="02000800040000020004" pitchFamily="50" charset="-52"/>
              </a:rPr>
              <a:t>Еврейской автономной области</a:t>
            </a:r>
            <a:endParaRPr lang="ru-RU" dirty="0">
              <a:solidFill>
                <a:srgbClr val="002060"/>
              </a:solidFill>
              <a:latin typeface="Elektra Text Pro" panose="02000800040000020004" pitchFamily="50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05506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53283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685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56801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6688" y="0"/>
            <a:ext cx="12288688" cy="6858000"/>
          </a:xfrm>
        </p:spPr>
        <p:style>
          <a:lnRef idx="1">
            <a:schemeClr val="accent3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</a:rPr>
              <a:t>БЛАГОДАРЮ ЗА ВНИМАНИЕ!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6162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54</TotalTime>
  <Words>48</Words>
  <Application>Microsoft Office PowerPoint</Application>
  <PresentationFormat>Произвольный</PresentationFormat>
  <Paragraphs>14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Аптека</vt:lpstr>
      <vt:lpstr>ГОСУСЛУГИ  Проще, чем кажется</vt:lpstr>
      <vt:lpstr>Получайте услуги в электронной форме</vt:lpstr>
      <vt:lpstr>Запись на прием к врачу в электронном виде</vt:lpstr>
      <vt:lpstr>Единая электронная регистратура  Еврейской автономной области</vt:lpstr>
      <vt:lpstr>Единая электронная регистратура  Еврейской автономной области</vt:lpstr>
      <vt:lpstr>Единая электронная регистратура  Еврейской автономной области</vt:lpstr>
      <vt:lpstr>Единая электронная регистратура  Еврейской автономной области</vt:lpstr>
      <vt:lpstr>Единая электронная регистратура  Еврейской автономной области</vt:lpstr>
      <vt:lpstr>Единая электронная регистратура  Еврейской автономной области</vt:lpstr>
      <vt:lpstr>Единая электронная регистратура  Еврейской автономной области</vt:lpstr>
      <vt:lpstr>Единая электронная регистратура  Еврейской автономной области</vt:lpstr>
      <vt:lpstr>Единая электронная регистратура  Еврейской автономной области</vt:lpstr>
      <vt:lpstr>Единая электронная регистратура  Еврейской автономной области</vt:lpstr>
      <vt:lpstr>Слайд 14</vt:lpstr>
      <vt:lpstr>Слайд 15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ГОСУСЛУГИ  Проще, чем кажется</dc:title>
  <dc:creator>Мысак Наталья Ивановна</dc:creator>
  <cp:lastModifiedBy>obr_204</cp:lastModifiedBy>
  <cp:revision>7</cp:revision>
  <dcterms:created xsi:type="dcterms:W3CDTF">2017-04-25T04:58:47Z</dcterms:created>
  <dcterms:modified xsi:type="dcterms:W3CDTF">2017-05-02T07:18:23Z</dcterms:modified>
</cp:coreProperties>
</file>