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04" r:id="rId1"/>
  </p:sldMasterIdLst>
  <p:notesMasterIdLst>
    <p:notesMasterId r:id="rId8"/>
  </p:notesMasterIdLst>
  <p:sldIdLst>
    <p:sldId id="256" r:id="rId2"/>
    <p:sldId id="296" r:id="rId3"/>
    <p:sldId id="282" r:id="rId4"/>
    <p:sldId id="285" r:id="rId5"/>
    <p:sldId id="288" r:id="rId6"/>
    <p:sldId id="29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4D91"/>
    <a:srgbClr val="33549F"/>
    <a:srgbClr val="2D7A8F"/>
    <a:srgbClr val="29447F"/>
    <a:srgbClr val="FF7415"/>
    <a:srgbClr val="FF9900"/>
    <a:srgbClr val="6893C6"/>
  </p:clrMru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300" y="10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8E8155-9A41-448D-B6A8-10F09DE32B9E}" type="doc">
      <dgm:prSet loTypeId="urn:microsoft.com/office/officeart/2005/8/layout/list1" loCatId="list" qsTypeId="urn:microsoft.com/office/officeart/2005/8/quickstyle/simple4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847917AF-4AB6-4808-9253-183E07D87C72}">
      <dgm:prSet phldrT="[Текст]" custT="1"/>
      <dgm:spPr>
        <a:solidFill>
          <a:schemeClr val="accent3"/>
        </a:solidFill>
      </dgm:spPr>
      <dgm:t>
        <a:bodyPr/>
        <a:lstStyle/>
        <a:p>
          <a:pPr algn="l"/>
          <a:endParaRPr lang="ru-RU" sz="1000" b="0" i="0" u="none" dirty="0" smtClean="0">
            <a:latin typeface="Arial" pitchFamily="34" charset="0"/>
            <a:cs typeface="Arial" pitchFamily="34" charset="0"/>
          </a:endParaRPr>
        </a:p>
        <a:p>
          <a:pPr algn="just"/>
          <a:r>
            <a:rPr lang="ru-RU" sz="1100" b="1" i="0" u="non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- педагогические работники дошкольных  образовательных учреждений - 100% средней заработной платы в сфере общего образования;</a:t>
          </a:r>
          <a:endParaRPr lang="ru-RU" sz="1100" b="1" dirty="0" smtClean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algn="l"/>
          <a:endParaRPr lang="ru-RU" sz="1400" b="0" dirty="0">
            <a:latin typeface="Arial" pitchFamily="34" charset="0"/>
            <a:cs typeface="Arial" pitchFamily="34" charset="0"/>
          </a:endParaRPr>
        </a:p>
      </dgm:t>
    </dgm:pt>
    <dgm:pt modelId="{1684D10D-1804-4168-835A-08966C60DFFB}" type="parTrans" cxnId="{B25790FE-2FE9-4568-8AFD-A0AA9119228B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9BE94790-E9EE-4A7B-9865-EC5433ADFE35}" type="sibTrans" cxnId="{B25790FE-2FE9-4568-8AFD-A0AA9119228B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CA0C14E5-18F0-46F7-9FA6-F8C3FF733CDA}">
      <dgm:prSet phldrT="[Текст]" custT="1"/>
      <dgm:spPr>
        <a:solidFill>
          <a:schemeClr val="accent3"/>
        </a:solidFill>
      </dgm:spPr>
      <dgm:t>
        <a:bodyPr/>
        <a:lstStyle/>
        <a:p>
          <a:pPr algn="just"/>
          <a:r>
            <a:rPr kumimoji="0" lang="ru-RU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rPr>
            <a:t>- педагогические работники учреждений, реализующих программы общего образования – 100% дохода от трудовой деятельности;</a:t>
          </a:r>
          <a:endParaRPr lang="ru-RU" sz="1100" b="1" dirty="0">
            <a:latin typeface="Arial" pitchFamily="34" charset="0"/>
            <a:cs typeface="Arial" pitchFamily="34" charset="0"/>
          </a:endParaRPr>
        </a:p>
      </dgm:t>
    </dgm:pt>
    <dgm:pt modelId="{075612AC-BB97-4759-A1DA-4FD9ADB37448}" type="parTrans" cxnId="{EC1A15FE-3136-4F1A-9849-9D70C6F53A91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907C24AD-ACB2-4F07-A275-676DB7ADDB44}" type="sibTrans" cxnId="{EC1A15FE-3136-4F1A-9849-9D70C6F53A91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CFBC8D93-E1BA-42DA-A681-C3E753E2B079}">
      <dgm:prSet phldrT="[Текст]" custT="1"/>
      <dgm:spPr>
        <a:solidFill>
          <a:schemeClr val="accent3"/>
        </a:solidFill>
      </dgm:spPr>
      <dgm:t>
        <a:bodyPr/>
        <a:lstStyle/>
        <a:p>
          <a:pPr algn="just"/>
          <a:r>
            <a:rPr kumimoji="0" lang="ru-RU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rPr>
            <a:t>- педагогические работники учреждений дополнительного образования детей - 78,3%  средней заработной платы учителей ;</a:t>
          </a:r>
          <a:endParaRPr lang="ru-RU" sz="1100" b="1" dirty="0">
            <a:latin typeface="Arial" pitchFamily="34" charset="0"/>
            <a:cs typeface="Arial" pitchFamily="34" charset="0"/>
          </a:endParaRPr>
        </a:p>
      </dgm:t>
    </dgm:pt>
    <dgm:pt modelId="{52EDC6AC-428F-4F99-85FA-B5B5DBC21F37}" type="parTrans" cxnId="{62B6F5F4-33B1-4097-AEB5-A05EA8D38516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E3A6AE2E-4F99-4B12-A993-10B99CBE7DBE}" type="sibTrans" cxnId="{62B6F5F4-33B1-4097-AEB5-A05EA8D38516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314912F4-4886-4E17-B702-C2D8F38E4DE4}">
      <dgm:prSet phldrT="[Текст]" custT="1"/>
      <dgm:spPr>
        <a:solidFill>
          <a:schemeClr val="accent3"/>
        </a:solidFill>
      </dgm:spPr>
      <dgm:t>
        <a:bodyPr/>
        <a:lstStyle/>
        <a:p>
          <a:pPr algn="just"/>
          <a:r>
            <a:rPr kumimoji="0" lang="ru-RU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rPr>
            <a:t>- преподаватели и мастера производственного обучения – 86,3% дохода от трудовой деятельности;  </a:t>
          </a:r>
          <a:endParaRPr lang="ru-RU" sz="1100" b="1" dirty="0">
            <a:latin typeface="Arial" pitchFamily="34" charset="0"/>
            <a:cs typeface="Arial" pitchFamily="34" charset="0"/>
          </a:endParaRPr>
        </a:p>
      </dgm:t>
    </dgm:pt>
    <dgm:pt modelId="{D7E47302-10DB-4071-AC0B-A4E6E2751B87}" type="parTrans" cxnId="{0AEDB6F9-48C6-42E7-8C4F-B447A068D5D9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3619B38D-1AD2-4117-B700-FA9875ADFC8D}" type="sibTrans" cxnId="{0AEDB6F9-48C6-42E7-8C4F-B447A068D5D9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B0E05DFE-0672-4DD7-99A5-3CAE5D057F50}">
      <dgm:prSet phldrT="[Текст]" custT="1"/>
      <dgm:spPr>
        <a:solidFill>
          <a:schemeClr val="accent3"/>
        </a:solidFill>
      </dgm:spPr>
      <dgm:t>
        <a:bodyPr/>
        <a:lstStyle/>
        <a:p>
          <a:pPr algn="just"/>
          <a:r>
            <a:rPr kumimoji="0" lang="ru-RU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rPr>
            <a:t>- педагогические работники, оказывающие социальные услуги детям-сиротам – 88,7% дохода от трудовой деятельности.</a:t>
          </a:r>
          <a:endParaRPr lang="ru-RU" sz="1100" b="1" dirty="0">
            <a:latin typeface="Arial" pitchFamily="34" charset="0"/>
            <a:cs typeface="Arial" pitchFamily="34" charset="0"/>
          </a:endParaRPr>
        </a:p>
      </dgm:t>
    </dgm:pt>
    <dgm:pt modelId="{D74CB1CC-C923-4FC4-BDBE-7F4F443478FA}" type="parTrans" cxnId="{744A206B-DE61-4155-B14A-C367A43AB5BE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CE6AA157-A837-43AB-A3D8-E8D5F0C523AC}" type="sibTrans" cxnId="{744A206B-DE61-4155-B14A-C367A43AB5BE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8BD84874-F902-4622-883F-46EA997A526C}" type="pres">
      <dgm:prSet presAssocID="{018E8155-9A41-448D-B6A8-10F09DE32B9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41FEC8-52EE-4C02-8DD8-F812D9C7096C}" type="pres">
      <dgm:prSet presAssocID="{847917AF-4AB6-4808-9253-183E07D87C72}" presName="parentLin" presStyleCnt="0"/>
      <dgm:spPr/>
      <dgm:t>
        <a:bodyPr/>
        <a:lstStyle/>
        <a:p>
          <a:endParaRPr lang="ru-RU"/>
        </a:p>
      </dgm:t>
    </dgm:pt>
    <dgm:pt modelId="{98801085-CDBD-402C-9FB7-8D74FD702DFE}" type="pres">
      <dgm:prSet presAssocID="{847917AF-4AB6-4808-9253-183E07D87C72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C42D8BD8-698F-4E9A-8DD3-3A9220A30D21}" type="pres">
      <dgm:prSet presAssocID="{847917AF-4AB6-4808-9253-183E07D87C72}" presName="parentText" presStyleLbl="node1" presStyleIdx="0" presStyleCnt="5" custScaleX="136638" custScaleY="64780" custLinFactNeighborX="-16878" custLinFactNeighborY="-704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474B94-8082-4EAF-95B8-539A384B4D15}" type="pres">
      <dgm:prSet presAssocID="{847917AF-4AB6-4808-9253-183E07D87C72}" presName="negativeSpace" presStyleCnt="0"/>
      <dgm:spPr/>
      <dgm:t>
        <a:bodyPr/>
        <a:lstStyle/>
        <a:p>
          <a:endParaRPr lang="ru-RU"/>
        </a:p>
      </dgm:t>
    </dgm:pt>
    <dgm:pt modelId="{7FEB9043-E9EF-4CEC-B51C-0712EC8D3856}" type="pres">
      <dgm:prSet presAssocID="{847917AF-4AB6-4808-9253-183E07D87C72}" presName="childText" presStyleLbl="conFgAcc1" presStyleIdx="0" presStyleCnt="5" custScaleY="880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A73908-7216-42B8-AE0A-A2F080AC7620}" type="pres">
      <dgm:prSet presAssocID="{9BE94790-E9EE-4A7B-9865-EC5433ADFE35}" presName="spaceBetweenRectangles" presStyleCnt="0"/>
      <dgm:spPr/>
      <dgm:t>
        <a:bodyPr/>
        <a:lstStyle/>
        <a:p>
          <a:endParaRPr lang="ru-RU"/>
        </a:p>
      </dgm:t>
    </dgm:pt>
    <dgm:pt modelId="{343ADC95-616E-42CD-BBF2-F875D0CA71FF}" type="pres">
      <dgm:prSet presAssocID="{CA0C14E5-18F0-46F7-9FA6-F8C3FF733CDA}" presName="parentLin" presStyleCnt="0"/>
      <dgm:spPr/>
      <dgm:t>
        <a:bodyPr/>
        <a:lstStyle/>
        <a:p>
          <a:endParaRPr lang="ru-RU"/>
        </a:p>
      </dgm:t>
    </dgm:pt>
    <dgm:pt modelId="{4234F9EC-DA9F-4F18-AC39-251FACBA2B8E}" type="pres">
      <dgm:prSet presAssocID="{CA0C14E5-18F0-46F7-9FA6-F8C3FF733CDA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97410BAF-6364-4ECC-9423-A585E150B70E}" type="pres">
      <dgm:prSet presAssocID="{CA0C14E5-18F0-46F7-9FA6-F8C3FF733CDA}" presName="parentText" presStyleLbl="node1" presStyleIdx="1" presStyleCnt="5" custScaleX="136065" custScaleY="725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3E860B-5C07-4B7E-8864-8837125BEF4C}" type="pres">
      <dgm:prSet presAssocID="{CA0C14E5-18F0-46F7-9FA6-F8C3FF733CDA}" presName="negativeSpace" presStyleCnt="0"/>
      <dgm:spPr/>
      <dgm:t>
        <a:bodyPr/>
        <a:lstStyle/>
        <a:p>
          <a:endParaRPr lang="ru-RU"/>
        </a:p>
      </dgm:t>
    </dgm:pt>
    <dgm:pt modelId="{0F07417B-E077-4AC4-B853-F1D8793AD772}" type="pres">
      <dgm:prSet presAssocID="{CA0C14E5-18F0-46F7-9FA6-F8C3FF733CDA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BE6CDF-5DD6-4340-9BB0-4754DE1F70AB}" type="pres">
      <dgm:prSet presAssocID="{907C24AD-ACB2-4F07-A275-676DB7ADDB44}" presName="spaceBetweenRectangles" presStyleCnt="0"/>
      <dgm:spPr/>
      <dgm:t>
        <a:bodyPr/>
        <a:lstStyle/>
        <a:p>
          <a:endParaRPr lang="ru-RU"/>
        </a:p>
      </dgm:t>
    </dgm:pt>
    <dgm:pt modelId="{E6F81BAC-135A-4BEA-A3E7-943A5B3D4350}" type="pres">
      <dgm:prSet presAssocID="{CFBC8D93-E1BA-42DA-A681-C3E753E2B079}" presName="parentLin" presStyleCnt="0"/>
      <dgm:spPr/>
      <dgm:t>
        <a:bodyPr/>
        <a:lstStyle/>
        <a:p>
          <a:endParaRPr lang="ru-RU"/>
        </a:p>
      </dgm:t>
    </dgm:pt>
    <dgm:pt modelId="{67361A79-35D5-47F0-B202-42DEC9A3A2C0}" type="pres">
      <dgm:prSet presAssocID="{CFBC8D93-E1BA-42DA-A681-C3E753E2B07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AEA64B4D-F79E-42F3-9B79-3E2DF3716326}" type="pres">
      <dgm:prSet presAssocID="{CFBC8D93-E1BA-42DA-A681-C3E753E2B079}" presName="parentText" presStyleLbl="node1" presStyleIdx="2" presStyleCnt="5" custScaleX="136054" custScaleY="693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538DE8-2417-4223-8894-5BA12075A5D3}" type="pres">
      <dgm:prSet presAssocID="{CFBC8D93-E1BA-42DA-A681-C3E753E2B079}" presName="negativeSpace" presStyleCnt="0"/>
      <dgm:spPr/>
      <dgm:t>
        <a:bodyPr/>
        <a:lstStyle/>
        <a:p>
          <a:endParaRPr lang="ru-RU"/>
        </a:p>
      </dgm:t>
    </dgm:pt>
    <dgm:pt modelId="{4933473E-EB3F-4969-A01D-6776E1C14522}" type="pres">
      <dgm:prSet presAssocID="{CFBC8D93-E1BA-42DA-A681-C3E753E2B07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8FCCB1-F412-4AB3-ABE7-A21254EF0E7F}" type="pres">
      <dgm:prSet presAssocID="{E3A6AE2E-4F99-4B12-A993-10B99CBE7DBE}" presName="spaceBetweenRectangles" presStyleCnt="0"/>
      <dgm:spPr/>
      <dgm:t>
        <a:bodyPr/>
        <a:lstStyle/>
        <a:p>
          <a:endParaRPr lang="ru-RU"/>
        </a:p>
      </dgm:t>
    </dgm:pt>
    <dgm:pt modelId="{B443CD65-BB60-4AA6-BEEE-CDDE19690861}" type="pres">
      <dgm:prSet presAssocID="{314912F4-4886-4E17-B702-C2D8F38E4DE4}" presName="parentLin" presStyleCnt="0"/>
      <dgm:spPr/>
      <dgm:t>
        <a:bodyPr/>
        <a:lstStyle/>
        <a:p>
          <a:endParaRPr lang="ru-RU"/>
        </a:p>
      </dgm:t>
    </dgm:pt>
    <dgm:pt modelId="{D782262D-2209-4BF2-A376-4D16FE5B8238}" type="pres">
      <dgm:prSet presAssocID="{314912F4-4886-4E17-B702-C2D8F38E4D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526D11B3-587B-408C-9325-117B4DF1002B}" type="pres">
      <dgm:prSet presAssocID="{314912F4-4886-4E17-B702-C2D8F38E4DE4}" presName="parentText" presStyleLbl="node1" presStyleIdx="3" presStyleCnt="5" custScaleX="138230" custScaleY="719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E4FAC3-D759-4B25-ABDE-03C4C4DA6580}" type="pres">
      <dgm:prSet presAssocID="{314912F4-4886-4E17-B702-C2D8F38E4DE4}" presName="negativeSpace" presStyleCnt="0"/>
      <dgm:spPr/>
      <dgm:t>
        <a:bodyPr/>
        <a:lstStyle/>
        <a:p>
          <a:endParaRPr lang="ru-RU"/>
        </a:p>
      </dgm:t>
    </dgm:pt>
    <dgm:pt modelId="{56A447E4-5B17-4090-84C0-3D4C0577CB38}" type="pres">
      <dgm:prSet presAssocID="{314912F4-4886-4E17-B702-C2D8F38E4DE4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3E19C4-D0AB-4CFC-BD89-81480D5B7533}" type="pres">
      <dgm:prSet presAssocID="{3619B38D-1AD2-4117-B700-FA9875ADFC8D}" presName="spaceBetweenRectangles" presStyleCnt="0"/>
      <dgm:spPr/>
      <dgm:t>
        <a:bodyPr/>
        <a:lstStyle/>
        <a:p>
          <a:endParaRPr lang="ru-RU"/>
        </a:p>
      </dgm:t>
    </dgm:pt>
    <dgm:pt modelId="{CA3FC544-98EF-45CC-BB55-B7D739C21B7C}" type="pres">
      <dgm:prSet presAssocID="{B0E05DFE-0672-4DD7-99A5-3CAE5D057F50}" presName="parentLin" presStyleCnt="0"/>
      <dgm:spPr/>
      <dgm:t>
        <a:bodyPr/>
        <a:lstStyle/>
        <a:p>
          <a:endParaRPr lang="ru-RU"/>
        </a:p>
      </dgm:t>
    </dgm:pt>
    <dgm:pt modelId="{054D3F0A-3295-4B6D-BD82-95A990386101}" type="pres">
      <dgm:prSet presAssocID="{B0E05DFE-0672-4DD7-99A5-3CAE5D057F50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FB151593-E0D0-439A-AEB6-378AA4861724}" type="pres">
      <dgm:prSet presAssocID="{B0E05DFE-0672-4DD7-99A5-3CAE5D057F50}" presName="parentText" presStyleLbl="node1" presStyleIdx="4" presStyleCnt="5" custScaleX="137963" custScaleY="595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AA1E8-34C1-4BCA-BB81-4886EF23253E}" type="pres">
      <dgm:prSet presAssocID="{B0E05DFE-0672-4DD7-99A5-3CAE5D057F50}" presName="negativeSpace" presStyleCnt="0"/>
      <dgm:spPr/>
      <dgm:t>
        <a:bodyPr/>
        <a:lstStyle/>
        <a:p>
          <a:endParaRPr lang="ru-RU"/>
        </a:p>
      </dgm:t>
    </dgm:pt>
    <dgm:pt modelId="{5EC067A0-21A9-44DD-AC76-B418F3A4F159}" type="pres">
      <dgm:prSet presAssocID="{B0E05DFE-0672-4DD7-99A5-3CAE5D057F50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06C58A-E377-4DDE-9C81-A2B5C8F5F79F}" type="presOf" srcId="{CFBC8D93-E1BA-42DA-A681-C3E753E2B079}" destId="{67361A79-35D5-47F0-B202-42DEC9A3A2C0}" srcOrd="0" destOrd="0" presId="urn:microsoft.com/office/officeart/2005/8/layout/list1"/>
    <dgm:cxn modelId="{773E44F0-D540-4F81-AA8C-8F61B6A7DF00}" type="presOf" srcId="{847917AF-4AB6-4808-9253-183E07D87C72}" destId="{98801085-CDBD-402C-9FB7-8D74FD702DFE}" srcOrd="0" destOrd="0" presId="urn:microsoft.com/office/officeart/2005/8/layout/list1"/>
    <dgm:cxn modelId="{744A206B-DE61-4155-B14A-C367A43AB5BE}" srcId="{018E8155-9A41-448D-B6A8-10F09DE32B9E}" destId="{B0E05DFE-0672-4DD7-99A5-3CAE5D057F50}" srcOrd="4" destOrd="0" parTransId="{D74CB1CC-C923-4FC4-BDBE-7F4F443478FA}" sibTransId="{CE6AA157-A837-43AB-A3D8-E8D5F0C523AC}"/>
    <dgm:cxn modelId="{FF42576A-D3C8-46DE-ACE0-281C20D07C2D}" type="presOf" srcId="{CFBC8D93-E1BA-42DA-A681-C3E753E2B079}" destId="{AEA64B4D-F79E-42F3-9B79-3E2DF3716326}" srcOrd="1" destOrd="0" presId="urn:microsoft.com/office/officeart/2005/8/layout/list1"/>
    <dgm:cxn modelId="{19547D59-B386-432B-9679-0ACED34652B8}" type="presOf" srcId="{018E8155-9A41-448D-B6A8-10F09DE32B9E}" destId="{8BD84874-F902-4622-883F-46EA997A526C}" srcOrd="0" destOrd="0" presId="urn:microsoft.com/office/officeart/2005/8/layout/list1"/>
    <dgm:cxn modelId="{04F7F303-48FC-4C0D-A0BD-607742A9822D}" type="presOf" srcId="{B0E05DFE-0672-4DD7-99A5-3CAE5D057F50}" destId="{054D3F0A-3295-4B6D-BD82-95A990386101}" srcOrd="0" destOrd="0" presId="urn:microsoft.com/office/officeart/2005/8/layout/list1"/>
    <dgm:cxn modelId="{0AEDB6F9-48C6-42E7-8C4F-B447A068D5D9}" srcId="{018E8155-9A41-448D-B6A8-10F09DE32B9E}" destId="{314912F4-4886-4E17-B702-C2D8F38E4DE4}" srcOrd="3" destOrd="0" parTransId="{D7E47302-10DB-4071-AC0B-A4E6E2751B87}" sibTransId="{3619B38D-1AD2-4117-B700-FA9875ADFC8D}"/>
    <dgm:cxn modelId="{8668A6F9-3C4E-4CD6-935A-4DA1674E5BD1}" type="presOf" srcId="{847917AF-4AB6-4808-9253-183E07D87C72}" destId="{C42D8BD8-698F-4E9A-8DD3-3A9220A30D21}" srcOrd="1" destOrd="0" presId="urn:microsoft.com/office/officeart/2005/8/layout/list1"/>
    <dgm:cxn modelId="{57EEE844-67DB-41DA-9831-47AD2F7E1DBD}" type="presOf" srcId="{314912F4-4886-4E17-B702-C2D8F38E4DE4}" destId="{526D11B3-587B-408C-9325-117B4DF1002B}" srcOrd="1" destOrd="0" presId="urn:microsoft.com/office/officeart/2005/8/layout/list1"/>
    <dgm:cxn modelId="{1DAA4007-7E76-4FA3-B4EF-36F21E6218F6}" type="presOf" srcId="{CA0C14E5-18F0-46F7-9FA6-F8C3FF733CDA}" destId="{97410BAF-6364-4ECC-9423-A585E150B70E}" srcOrd="1" destOrd="0" presId="urn:microsoft.com/office/officeart/2005/8/layout/list1"/>
    <dgm:cxn modelId="{2459F808-D7A7-4C7B-8E12-4C5395CC9207}" type="presOf" srcId="{B0E05DFE-0672-4DD7-99A5-3CAE5D057F50}" destId="{FB151593-E0D0-439A-AEB6-378AA4861724}" srcOrd="1" destOrd="0" presId="urn:microsoft.com/office/officeart/2005/8/layout/list1"/>
    <dgm:cxn modelId="{D494161F-2809-4B0F-89EF-A8699F6FE97E}" type="presOf" srcId="{314912F4-4886-4E17-B702-C2D8F38E4DE4}" destId="{D782262D-2209-4BF2-A376-4D16FE5B8238}" srcOrd="0" destOrd="0" presId="urn:microsoft.com/office/officeart/2005/8/layout/list1"/>
    <dgm:cxn modelId="{EC1A15FE-3136-4F1A-9849-9D70C6F53A91}" srcId="{018E8155-9A41-448D-B6A8-10F09DE32B9E}" destId="{CA0C14E5-18F0-46F7-9FA6-F8C3FF733CDA}" srcOrd="1" destOrd="0" parTransId="{075612AC-BB97-4759-A1DA-4FD9ADB37448}" sibTransId="{907C24AD-ACB2-4F07-A275-676DB7ADDB44}"/>
    <dgm:cxn modelId="{62B6F5F4-33B1-4097-AEB5-A05EA8D38516}" srcId="{018E8155-9A41-448D-B6A8-10F09DE32B9E}" destId="{CFBC8D93-E1BA-42DA-A681-C3E753E2B079}" srcOrd="2" destOrd="0" parTransId="{52EDC6AC-428F-4F99-85FA-B5B5DBC21F37}" sibTransId="{E3A6AE2E-4F99-4B12-A993-10B99CBE7DBE}"/>
    <dgm:cxn modelId="{AB19637E-7D78-42C6-B06A-9C03EADEF8C0}" type="presOf" srcId="{CA0C14E5-18F0-46F7-9FA6-F8C3FF733CDA}" destId="{4234F9EC-DA9F-4F18-AC39-251FACBA2B8E}" srcOrd="0" destOrd="0" presId="urn:microsoft.com/office/officeart/2005/8/layout/list1"/>
    <dgm:cxn modelId="{B25790FE-2FE9-4568-8AFD-A0AA9119228B}" srcId="{018E8155-9A41-448D-B6A8-10F09DE32B9E}" destId="{847917AF-4AB6-4808-9253-183E07D87C72}" srcOrd="0" destOrd="0" parTransId="{1684D10D-1804-4168-835A-08966C60DFFB}" sibTransId="{9BE94790-E9EE-4A7B-9865-EC5433ADFE35}"/>
    <dgm:cxn modelId="{397C08E4-21FA-41A8-9234-7E349F961AD3}" type="presParOf" srcId="{8BD84874-F902-4622-883F-46EA997A526C}" destId="{2541FEC8-52EE-4C02-8DD8-F812D9C7096C}" srcOrd="0" destOrd="0" presId="urn:microsoft.com/office/officeart/2005/8/layout/list1"/>
    <dgm:cxn modelId="{0459D857-2AB4-48C7-BBBA-076D3C90A6BA}" type="presParOf" srcId="{2541FEC8-52EE-4C02-8DD8-F812D9C7096C}" destId="{98801085-CDBD-402C-9FB7-8D74FD702DFE}" srcOrd="0" destOrd="0" presId="urn:microsoft.com/office/officeart/2005/8/layout/list1"/>
    <dgm:cxn modelId="{2C13B619-447C-421D-B999-BF9748825E99}" type="presParOf" srcId="{2541FEC8-52EE-4C02-8DD8-F812D9C7096C}" destId="{C42D8BD8-698F-4E9A-8DD3-3A9220A30D21}" srcOrd="1" destOrd="0" presId="urn:microsoft.com/office/officeart/2005/8/layout/list1"/>
    <dgm:cxn modelId="{0786E23F-1961-449D-B607-BB819462AC9A}" type="presParOf" srcId="{8BD84874-F902-4622-883F-46EA997A526C}" destId="{96474B94-8082-4EAF-95B8-539A384B4D15}" srcOrd="1" destOrd="0" presId="urn:microsoft.com/office/officeart/2005/8/layout/list1"/>
    <dgm:cxn modelId="{66872F59-A261-4F53-BEEB-CAFC3164B07E}" type="presParOf" srcId="{8BD84874-F902-4622-883F-46EA997A526C}" destId="{7FEB9043-E9EF-4CEC-B51C-0712EC8D3856}" srcOrd="2" destOrd="0" presId="urn:microsoft.com/office/officeart/2005/8/layout/list1"/>
    <dgm:cxn modelId="{206B45A6-0B68-40A4-9022-375659723344}" type="presParOf" srcId="{8BD84874-F902-4622-883F-46EA997A526C}" destId="{C7A73908-7216-42B8-AE0A-A2F080AC7620}" srcOrd="3" destOrd="0" presId="urn:microsoft.com/office/officeart/2005/8/layout/list1"/>
    <dgm:cxn modelId="{0534F280-C0FD-40B7-BAB0-D80C5159FCA7}" type="presParOf" srcId="{8BD84874-F902-4622-883F-46EA997A526C}" destId="{343ADC95-616E-42CD-BBF2-F875D0CA71FF}" srcOrd="4" destOrd="0" presId="urn:microsoft.com/office/officeart/2005/8/layout/list1"/>
    <dgm:cxn modelId="{6DCEFBC2-1119-41E7-9077-2F18F46AFA84}" type="presParOf" srcId="{343ADC95-616E-42CD-BBF2-F875D0CA71FF}" destId="{4234F9EC-DA9F-4F18-AC39-251FACBA2B8E}" srcOrd="0" destOrd="0" presId="urn:microsoft.com/office/officeart/2005/8/layout/list1"/>
    <dgm:cxn modelId="{5776A860-7CB7-4915-99FD-E0F512E32EAF}" type="presParOf" srcId="{343ADC95-616E-42CD-BBF2-F875D0CA71FF}" destId="{97410BAF-6364-4ECC-9423-A585E150B70E}" srcOrd="1" destOrd="0" presId="urn:microsoft.com/office/officeart/2005/8/layout/list1"/>
    <dgm:cxn modelId="{D6463F64-51E8-4164-8678-3E366F3D4BFE}" type="presParOf" srcId="{8BD84874-F902-4622-883F-46EA997A526C}" destId="{CB3E860B-5C07-4B7E-8864-8837125BEF4C}" srcOrd="5" destOrd="0" presId="urn:microsoft.com/office/officeart/2005/8/layout/list1"/>
    <dgm:cxn modelId="{A8AA60B4-A7C5-4FD9-AA1F-6AFE8B21C9D6}" type="presParOf" srcId="{8BD84874-F902-4622-883F-46EA997A526C}" destId="{0F07417B-E077-4AC4-B853-F1D8793AD772}" srcOrd="6" destOrd="0" presId="urn:microsoft.com/office/officeart/2005/8/layout/list1"/>
    <dgm:cxn modelId="{6154EDCD-57E0-4D6C-8035-7093F33DC9E2}" type="presParOf" srcId="{8BD84874-F902-4622-883F-46EA997A526C}" destId="{78BE6CDF-5DD6-4340-9BB0-4754DE1F70AB}" srcOrd="7" destOrd="0" presId="urn:microsoft.com/office/officeart/2005/8/layout/list1"/>
    <dgm:cxn modelId="{1122F11A-2498-4288-8B1C-5C5AF21EEB7B}" type="presParOf" srcId="{8BD84874-F902-4622-883F-46EA997A526C}" destId="{E6F81BAC-135A-4BEA-A3E7-943A5B3D4350}" srcOrd="8" destOrd="0" presId="urn:microsoft.com/office/officeart/2005/8/layout/list1"/>
    <dgm:cxn modelId="{09ABDFC9-B8D1-4874-870A-26D7FDA38302}" type="presParOf" srcId="{E6F81BAC-135A-4BEA-A3E7-943A5B3D4350}" destId="{67361A79-35D5-47F0-B202-42DEC9A3A2C0}" srcOrd="0" destOrd="0" presId="urn:microsoft.com/office/officeart/2005/8/layout/list1"/>
    <dgm:cxn modelId="{809FDFB5-44CF-4D71-93D6-3D3349AF61AB}" type="presParOf" srcId="{E6F81BAC-135A-4BEA-A3E7-943A5B3D4350}" destId="{AEA64B4D-F79E-42F3-9B79-3E2DF3716326}" srcOrd="1" destOrd="0" presId="urn:microsoft.com/office/officeart/2005/8/layout/list1"/>
    <dgm:cxn modelId="{4299E538-AB91-42B1-91B7-430D0DA3AF1E}" type="presParOf" srcId="{8BD84874-F902-4622-883F-46EA997A526C}" destId="{69538DE8-2417-4223-8894-5BA12075A5D3}" srcOrd="9" destOrd="0" presId="urn:microsoft.com/office/officeart/2005/8/layout/list1"/>
    <dgm:cxn modelId="{90F563D5-29DD-4079-9F23-E4964C6287BD}" type="presParOf" srcId="{8BD84874-F902-4622-883F-46EA997A526C}" destId="{4933473E-EB3F-4969-A01D-6776E1C14522}" srcOrd="10" destOrd="0" presId="urn:microsoft.com/office/officeart/2005/8/layout/list1"/>
    <dgm:cxn modelId="{B884E744-0844-4CD7-9F22-DDBCCAEFDD26}" type="presParOf" srcId="{8BD84874-F902-4622-883F-46EA997A526C}" destId="{558FCCB1-F412-4AB3-ABE7-A21254EF0E7F}" srcOrd="11" destOrd="0" presId="urn:microsoft.com/office/officeart/2005/8/layout/list1"/>
    <dgm:cxn modelId="{C774D20C-CEBD-4DDD-8D28-04CF30995B26}" type="presParOf" srcId="{8BD84874-F902-4622-883F-46EA997A526C}" destId="{B443CD65-BB60-4AA6-BEEE-CDDE19690861}" srcOrd="12" destOrd="0" presId="urn:microsoft.com/office/officeart/2005/8/layout/list1"/>
    <dgm:cxn modelId="{EC9B38BC-D02E-4975-BE89-352AA7F584E6}" type="presParOf" srcId="{B443CD65-BB60-4AA6-BEEE-CDDE19690861}" destId="{D782262D-2209-4BF2-A376-4D16FE5B8238}" srcOrd="0" destOrd="0" presId="urn:microsoft.com/office/officeart/2005/8/layout/list1"/>
    <dgm:cxn modelId="{680FDCEE-5C9E-43D4-8932-1693A172E14E}" type="presParOf" srcId="{B443CD65-BB60-4AA6-BEEE-CDDE19690861}" destId="{526D11B3-587B-408C-9325-117B4DF1002B}" srcOrd="1" destOrd="0" presId="urn:microsoft.com/office/officeart/2005/8/layout/list1"/>
    <dgm:cxn modelId="{DCD97D85-DD4C-4F8F-A185-FDEF25669963}" type="presParOf" srcId="{8BD84874-F902-4622-883F-46EA997A526C}" destId="{1FE4FAC3-D759-4B25-ABDE-03C4C4DA6580}" srcOrd="13" destOrd="0" presId="urn:microsoft.com/office/officeart/2005/8/layout/list1"/>
    <dgm:cxn modelId="{F30A5FCE-14F6-4852-B2B9-E14B890C7D7F}" type="presParOf" srcId="{8BD84874-F902-4622-883F-46EA997A526C}" destId="{56A447E4-5B17-4090-84C0-3D4C0577CB38}" srcOrd="14" destOrd="0" presId="urn:microsoft.com/office/officeart/2005/8/layout/list1"/>
    <dgm:cxn modelId="{7A23126B-9284-4A12-B6FA-EDA5CE4AB797}" type="presParOf" srcId="{8BD84874-F902-4622-883F-46EA997A526C}" destId="{4D3E19C4-D0AB-4CFC-BD89-81480D5B7533}" srcOrd="15" destOrd="0" presId="urn:microsoft.com/office/officeart/2005/8/layout/list1"/>
    <dgm:cxn modelId="{B06DD3DB-E77C-41B0-A9ED-370D9A81103A}" type="presParOf" srcId="{8BD84874-F902-4622-883F-46EA997A526C}" destId="{CA3FC544-98EF-45CC-BB55-B7D739C21B7C}" srcOrd="16" destOrd="0" presId="urn:microsoft.com/office/officeart/2005/8/layout/list1"/>
    <dgm:cxn modelId="{06AB793C-6CD4-47F0-A077-F8E0A0ED0C6C}" type="presParOf" srcId="{CA3FC544-98EF-45CC-BB55-B7D739C21B7C}" destId="{054D3F0A-3295-4B6D-BD82-95A990386101}" srcOrd="0" destOrd="0" presId="urn:microsoft.com/office/officeart/2005/8/layout/list1"/>
    <dgm:cxn modelId="{0CCC6F60-1E8C-4A6E-9F6E-4025E8A7848F}" type="presParOf" srcId="{CA3FC544-98EF-45CC-BB55-B7D739C21B7C}" destId="{FB151593-E0D0-439A-AEB6-378AA4861724}" srcOrd="1" destOrd="0" presId="urn:microsoft.com/office/officeart/2005/8/layout/list1"/>
    <dgm:cxn modelId="{57675D49-5850-469E-83C5-3CDB1FE50C04}" type="presParOf" srcId="{8BD84874-F902-4622-883F-46EA997A526C}" destId="{845AA1E8-34C1-4BCA-BB81-4886EF23253E}" srcOrd="17" destOrd="0" presId="urn:microsoft.com/office/officeart/2005/8/layout/list1"/>
    <dgm:cxn modelId="{C429C582-A634-4187-B737-5016CA4EECA5}" type="presParOf" srcId="{8BD84874-F902-4622-883F-46EA997A526C}" destId="{5EC067A0-21A9-44DD-AC76-B418F3A4F159}" srcOrd="18" destOrd="0" presId="urn:microsoft.com/office/officeart/2005/8/layout/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8E8155-9A41-448D-B6A8-10F09DE32B9E}" type="doc">
      <dgm:prSet loTypeId="urn:microsoft.com/office/officeart/2005/8/layout/list1" loCatId="list" qsTypeId="urn:microsoft.com/office/officeart/2005/8/quickstyle/simple4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847917AF-4AB6-4808-9253-183E07D87C72}">
      <dgm:prSet phldrT="[Текст]" custT="1"/>
      <dgm:spPr/>
      <dgm:t>
        <a:bodyPr/>
        <a:lstStyle/>
        <a:p>
          <a:r>
            <a:rPr lang="ru-RU" sz="1100" b="0" dirty="0" smtClean="0">
              <a:latin typeface="Arial" pitchFamily="34" charset="0"/>
              <a:cs typeface="Arial" pitchFamily="34" charset="0"/>
            </a:rPr>
            <a:t>Сохранение 100 % доступности дошкольного образования для детей в возрасте от 3 до 7 лет, сокращение очередности детей в возрасте от 1,5 до 3 лет в дошкольные образовательные организации.</a:t>
          </a:r>
          <a:endParaRPr lang="ru-RU" sz="1100" b="0" dirty="0">
            <a:latin typeface="Arial" pitchFamily="34" charset="0"/>
            <a:cs typeface="Arial" pitchFamily="34" charset="0"/>
          </a:endParaRPr>
        </a:p>
      </dgm:t>
    </dgm:pt>
    <dgm:pt modelId="{1684D10D-1804-4168-835A-08966C60DFFB}" type="parTrans" cxnId="{B25790FE-2FE9-4568-8AFD-A0AA9119228B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9BE94790-E9EE-4A7B-9865-EC5433ADFE35}" type="sibTrans" cxnId="{B25790FE-2FE9-4568-8AFD-A0AA9119228B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CA0C14E5-18F0-46F7-9FA6-F8C3FF733CDA}">
      <dgm:prSet phldrT="[Текст]" custT="1"/>
      <dgm:spPr/>
      <dgm:t>
        <a:bodyPr/>
        <a:lstStyle/>
        <a:p>
          <a:r>
            <a:rPr lang="ru-RU" sz="1100" b="0" dirty="0" smtClean="0">
              <a:latin typeface="Arial" pitchFamily="34" charset="0"/>
              <a:cs typeface="Arial" pitchFamily="34" charset="0"/>
            </a:rPr>
            <a:t>Создание дополнительных мест для детей всех возрастных категорий, включая детей раннего возраста (в 2016 году не менее 115 мест).</a:t>
          </a:r>
          <a:endParaRPr lang="ru-RU" sz="1100" b="0" dirty="0">
            <a:latin typeface="Arial" pitchFamily="34" charset="0"/>
            <a:cs typeface="Arial" pitchFamily="34" charset="0"/>
          </a:endParaRPr>
        </a:p>
      </dgm:t>
    </dgm:pt>
    <dgm:pt modelId="{075612AC-BB97-4759-A1DA-4FD9ADB37448}" type="parTrans" cxnId="{EC1A15FE-3136-4F1A-9849-9D70C6F53A91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907C24AD-ACB2-4F07-A275-676DB7ADDB44}" type="sibTrans" cxnId="{EC1A15FE-3136-4F1A-9849-9D70C6F53A91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CFBC8D93-E1BA-42DA-A681-C3E753E2B079}">
      <dgm:prSet phldrT="[Текст]" custT="1"/>
      <dgm:spPr/>
      <dgm:t>
        <a:bodyPr/>
        <a:lstStyle/>
        <a:p>
          <a:r>
            <a:rPr lang="ru-RU" sz="1100" b="0" dirty="0" smtClean="0">
              <a:latin typeface="Arial" pitchFamily="34" charset="0"/>
              <a:cs typeface="Arial" pitchFamily="34" charset="0"/>
            </a:rPr>
            <a:t>Обеспечение внедрения федерального государственного образовательного стандарта дошкольного образования в 100 % дошкольных образовательных организаций ЕАО.</a:t>
          </a:r>
          <a:endParaRPr lang="ru-RU" sz="1100" b="0" dirty="0">
            <a:latin typeface="Arial" pitchFamily="34" charset="0"/>
            <a:cs typeface="Arial" pitchFamily="34" charset="0"/>
          </a:endParaRPr>
        </a:p>
      </dgm:t>
    </dgm:pt>
    <dgm:pt modelId="{52EDC6AC-428F-4F99-85FA-B5B5DBC21F37}" type="parTrans" cxnId="{62B6F5F4-33B1-4097-AEB5-A05EA8D38516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E3A6AE2E-4F99-4B12-A993-10B99CBE7DBE}" type="sibTrans" cxnId="{62B6F5F4-33B1-4097-AEB5-A05EA8D38516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314912F4-4886-4E17-B702-C2D8F38E4DE4}">
      <dgm:prSet phldrT="[Текст]" custT="1"/>
      <dgm:spPr/>
      <dgm:t>
        <a:bodyPr/>
        <a:lstStyle/>
        <a:p>
          <a:r>
            <a:rPr lang="ru-RU" sz="1100" b="0" dirty="0" smtClean="0">
              <a:latin typeface="Arial" pitchFamily="34" charset="0"/>
              <a:cs typeface="Arial" pitchFamily="34" charset="0"/>
            </a:rPr>
            <a:t>Расширение сети консультативных пунктов (центров) по оказанию помощи родителям дети, которых не посещают дошкольные организации.</a:t>
          </a:r>
          <a:endParaRPr lang="ru-RU" sz="1100" b="0" dirty="0">
            <a:latin typeface="Arial" pitchFamily="34" charset="0"/>
            <a:cs typeface="Arial" pitchFamily="34" charset="0"/>
          </a:endParaRPr>
        </a:p>
      </dgm:t>
    </dgm:pt>
    <dgm:pt modelId="{D7E47302-10DB-4071-AC0B-A4E6E2751B87}" type="parTrans" cxnId="{0AEDB6F9-48C6-42E7-8C4F-B447A068D5D9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3619B38D-1AD2-4117-B700-FA9875ADFC8D}" type="sibTrans" cxnId="{0AEDB6F9-48C6-42E7-8C4F-B447A068D5D9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B0E05DFE-0672-4DD7-99A5-3CAE5D057F50}">
      <dgm:prSet phldrT="[Текст]" custT="1"/>
      <dgm:spPr/>
      <dgm:t>
        <a:bodyPr/>
        <a:lstStyle/>
        <a:p>
          <a:r>
            <a:rPr lang="ru-RU" sz="1100" b="0" dirty="0" smtClean="0">
              <a:latin typeface="Arial" pitchFamily="34" charset="0"/>
              <a:cs typeface="Arial" pitchFamily="34" charset="0"/>
            </a:rPr>
            <a:t>Дальнейшая поддержка негосударственного сектора дошкольного образования.</a:t>
          </a:r>
          <a:endParaRPr lang="ru-RU" sz="1100" b="0" dirty="0">
            <a:latin typeface="Arial" pitchFamily="34" charset="0"/>
            <a:cs typeface="Arial" pitchFamily="34" charset="0"/>
          </a:endParaRPr>
        </a:p>
      </dgm:t>
    </dgm:pt>
    <dgm:pt modelId="{D74CB1CC-C923-4FC4-BDBE-7F4F443478FA}" type="parTrans" cxnId="{744A206B-DE61-4155-B14A-C367A43AB5BE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CE6AA157-A837-43AB-A3D8-E8D5F0C523AC}" type="sibTrans" cxnId="{744A206B-DE61-4155-B14A-C367A43AB5BE}">
      <dgm:prSet/>
      <dgm:spPr/>
      <dgm:t>
        <a:bodyPr/>
        <a:lstStyle/>
        <a:p>
          <a:endParaRPr lang="ru-RU" b="0">
            <a:latin typeface="Arial" pitchFamily="34" charset="0"/>
            <a:cs typeface="Arial" pitchFamily="34" charset="0"/>
          </a:endParaRPr>
        </a:p>
      </dgm:t>
    </dgm:pt>
    <dgm:pt modelId="{8BD84874-F902-4622-883F-46EA997A526C}" type="pres">
      <dgm:prSet presAssocID="{018E8155-9A41-448D-B6A8-10F09DE32B9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41FEC8-52EE-4C02-8DD8-F812D9C7096C}" type="pres">
      <dgm:prSet presAssocID="{847917AF-4AB6-4808-9253-183E07D87C72}" presName="parentLin" presStyleCnt="0"/>
      <dgm:spPr/>
      <dgm:t>
        <a:bodyPr/>
        <a:lstStyle/>
        <a:p>
          <a:endParaRPr lang="ru-RU"/>
        </a:p>
      </dgm:t>
    </dgm:pt>
    <dgm:pt modelId="{98801085-CDBD-402C-9FB7-8D74FD702DFE}" type="pres">
      <dgm:prSet presAssocID="{847917AF-4AB6-4808-9253-183E07D87C72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C42D8BD8-698F-4E9A-8DD3-3A9220A30D21}" type="pres">
      <dgm:prSet presAssocID="{847917AF-4AB6-4808-9253-183E07D87C72}" presName="parentText" presStyleLbl="node1" presStyleIdx="0" presStyleCnt="5" custScaleX="136638" custScaleY="399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474B94-8082-4EAF-95B8-539A384B4D15}" type="pres">
      <dgm:prSet presAssocID="{847917AF-4AB6-4808-9253-183E07D87C72}" presName="negativeSpace" presStyleCnt="0"/>
      <dgm:spPr/>
      <dgm:t>
        <a:bodyPr/>
        <a:lstStyle/>
        <a:p>
          <a:endParaRPr lang="ru-RU"/>
        </a:p>
      </dgm:t>
    </dgm:pt>
    <dgm:pt modelId="{7FEB9043-E9EF-4CEC-B51C-0712EC8D3856}" type="pres">
      <dgm:prSet presAssocID="{847917AF-4AB6-4808-9253-183E07D87C72}" presName="childText" presStyleLbl="conFgAcc1" presStyleIdx="0" presStyleCnt="5" custScaleY="868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A73908-7216-42B8-AE0A-A2F080AC7620}" type="pres">
      <dgm:prSet presAssocID="{9BE94790-E9EE-4A7B-9865-EC5433ADFE35}" presName="spaceBetweenRectangles" presStyleCnt="0"/>
      <dgm:spPr/>
      <dgm:t>
        <a:bodyPr/>
        <a:lstStyle/>
        <a:p>
          <a:endParaRPr lang="ru-RU"/>
        </a:p>
      </dgm:t>
    </dgm:pt>
    <dgm:pt modelId="{343ADC95-616E-42CD-BBF2-F875D0CA71FF}" type="pres">
      <dgm:prSet presAssocID="{CA0C14E5-18F0-46F7-9FA6-F8C3FF733CDA}" presName="parentLin" presStyleCnt="0"/>
      <dgm:spPr/>
      <dgm:t>
        <a:bodyPr/>
        <a:lstStyle/>
        <a:p>
          <a:endParaRPr lang="ru-RU"/>
        </a:p>
      </dgm:t>
    </dgm:pt>
    <dgm:pt modelId="{4234F9EC-DA9F-4F18-AC39-251FACBA2B8E}" type="pres">
      <dgm:prSet presAssocID="{CA0C14E5-18F0-46F7-9FA6-F8C3FF733CDA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97410BAF-6364-4ECC-9423-A585E150B70E}" type="pres">
      <dgm:prSet presAssocID="{CA0C14E5-18F0-46F7-9FA6-F8C3FF733CDA}" presName="parentText" presStyleLbl="node1" presStyleIdx="1" presStyleCnt="5" custScaleX="136065" custScaleY="5057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3E860B-5C07-4B7E-8864-8837125BEF4C}" type="pres">
      <dgm:prSet presAssocID="{CA0C14E5-18F0-46F7-9FA6-F8C3FF733CDA}" presName="negativeSpace" presStyleCnt="0"/>
      <dgm:spPr/>
      <dgm:t>
        <a:bodyPr/>
        <a:lstStyle/>
        <a:p>
          <a:endParaRPr lang="ru-RU"/>
        </a:p>
      </dgm:t>
    </dgm:pt>
    <dgm:pt modelId="{0F07417B-E077-4AC4-B853-F1D8793AD772}" type="pres">
      <dgm:prSet presAssocID="{CA0C14E5-18F0-46F7-9FA6-F8C3FF733CDA}" presName="childText" presStyleLbl="conFgAcc1" presStyleIdx="1" presStyleCnt="5" custScaleY="803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BE6CDF-5DD6-4340-9BB0-4754DE1F70AB}" type="pres">
      <dgm:prSet presAssocID="{907C24AD-ACB2-4F07-A275-676DB7ADDB44}" presName="spaceBetweenRectangles" presStyleCnt="0"/>
      <dgm:spPr/>
      <dgm:t>
        <a:bodyPr/>
        <a:lstStyle/>
        <a:p>
          <a:endParaRPr lang="ru-RU"/>
        </a:p>
      </dgm:t>
    </dgm:pt>
    <dgm:pt modelId="{E6F81BAC-135A-4BEA-A3E7-943A5B3D4350}" type="pres">
      <dgm:prSet presAssocID="{CFBC8D93-E1BA-42DA-A681-C3E753E2B079}" presName="parentLin" presStyleCnt="0"/>
      <dgm:spPr/>
      <dgm:t>
        <a:bodyPr/>
        <a:lstStyle/>
        <a:p>
          <a:endParaRPr lang="ru-RU"/>
        </a:p>
      </dgm:t>
    </dgm:pt>
    <dgm:pt modelId="{67361A79-35D5-47F0-B202-42DEC9A3A2C0}" type="pres">
      <dgm:prSet presAssocID="{CFBC8D93-E1BA-42DA-A681-C3E753E2B07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AEA64B4D-F79E-42F3-9B79-3E2DF3716326}" type="pres">
      <dgm:prSet presAssocID="{CFBC8D93-E1BA-42DA-A681-C3E753E2B079}" presName="parentText" presStyleLbl="node1" presStyleIdx="2" presStyleCnt="5" custScaleX="136054" custScaleY="581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538DE8-2417-4223-8894-5BA12075A5D3}" type="pres">
      <dgm:prSet presAssocID="{CFBC8D93-E1BA-42DA-A681-C3E753E2B079}" presName="negativeSpace" presStyleCnt="0"/>
      <dgm:spPr/>
      <dgm:t>
        <a:bodyPr/>
        <a:lstStyle/>
        <a:p>
          <a:endParaRPr lang="ru-RU"/>
        </a:p>
      </dgm:t>
    </dgm:pt>
    <dgm:pt modelId="{4933473E-EB3F-4969-A01D-6776E1C14522}" type="pres">
      <dgm:prSet presAssocID="{CFBC8D93-E1BA-42DA-A681-C3E753E2B07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8FCCB1-F412-4AB3-ABE7-A21254EF0E7F}" type="pres">
      <dgm:prSet presAssocID="{E3A6AE2E-4F99-4B12-A993-10B99CBE7DBE}" presName="spaceBetweenRectangles" presStyleCnt="0"/>
      <dgm:spPr/>
      <dgm:t>
        <a:bodyPr/>
        <a:lstStyle/>
        <a:p>
          <a:endParaRPr lang="ru-RU"/>
        </a:p>
      </dgm:t>
    </dgm:pt>
    <dgm:pt modelId="{B443CD65-BB60-4AA6-BEEE-CDDE19690861}" type="pres">
      <dgm:prSet presAssocID="{314912F4-4886-4E17-B702-C2D8F38E4DE4}" presName="parentLin" presStyleCnt="0"/>
      <dgm:spPr/>
      <dgm:t>
        <a:bodyPr/>
        <a:lstStyle/>
        <a:p>
          <a:endParaRPr lang="ru-RU"/>
        </a:p>
      </dgm:t>
    </dgm:pt>
    <dgm:pt modelId="{D782262D-2209-4BF2-A376-4D16FE5B8238}" type="pres">
      <dgm:prSet presAssocID="{314912F4-4886-4E17-B702-C2D8F38E4D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526D11B3-587B-408C-9325-117B4DF1002B}" type="pres">
      <dgm:prSet presAssocID="{314912F4-4886-4E17-B702-C2D8F38E4DE4}" presName="parentText" presStyleLbl="node1" presStyleIdx="3" presStyleCnt="5" custScaleX="138230" custScaleY="6358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E4FAC3-D759-4B25-ABDE-03C4C4DA6580}" type="pres">
      <dgm:prSet presAssocID="{314912F4-4886-4E17-B702-C2D8F38E4DE4}" presName="negativeSpace" presStyleCnt="0"/>
      <dgm:spPr/>
      <dgm:t>
        <a:bodyPr/>
        <a:lstStyle/>
        <a:p>
          <a:endParaRPr lang="ru-RU"/>
        </a:p>
      </dgm:t>
    </dgm:pt>
    <dgm:pt modelId="{56A447E4-5B17-4090-84C0-3D4C0577CB38}" type="pres">
      <dgm:prSet presAssocID="{314912F4-4886-4E17-B702-C2D8F38E4DE4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3E19C4-D0AB-4CFC-BD89-81480D5B7533}" type="pres">
      <dgm:prSet presAssocID="{3619B38D-1AD2-4117-B700-FA9875ADFC8D}" presName="spaceBetweenRectangles" presStyleCnt="0"/>
      <dgm:spPr/>
      <dgm:t>
        <a:bodyPr/>
        <a:lstStyle/>
        <a:p>
          <a:endParaRPr lang="ru-RU"/>
        </a:p>
      </dgm:t>
    </dgm:pt>
    <dgm:pt modelId="{CA3FC544-98EF-45CC-BB55-B7D739C21B7C}" type="pres">
      <dgm:prSet presAssocID="{B0E05DFE-0672-4DD7-99A5-3CAE5D057F50}" presName="parentLin" presStyleCnt="0"/>
      <dgm:spPr/>
      <dgm:t>
        <a:bodyPr/>
        <a:lstStyle/>
        <a:p>
          <a:endParaRPr lang="ru-RU"/>
        </a:p>
      </dgm:t>
    </dgm:pt>
    <dgm:pt modelId="{054D3F0A-3295-4B6D-BD82-95A990386101}" type="pres">
      <dgm:prSet presAssocID="{B0E05DFE-0672-4DD7-99A5-3CAE5D057F50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FB151593-E0D0-439A-AEB6-378AA4861724}" type="pres">
      <dgm:prSet presAssocID="{B0E05DFE-0672-4DD7-99A5-3CAE5D057F50}" presName="parentText" presStyleLbl="node1" presStyleIdx="4" presStyleCnt="5" custScaleX="137963" custScaleY="509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AA1E8-34C1-4BCA-BB81-4886EF23253E}" type="pres">
      <dgm:prSet presAssocID="{B0E05DFE-0672-4DD7-99A5-3CAE5D057F50}" presName="negativeSpace" presStyleCnt="0"/>
      <dgm:spPr/>
      <dgm:t>
        <a:bodyPr/>
        <a:lstStyle/>
        <a:p>
          <a:endParaRPr lang="ru-RU"/>
        </a:p>
      </dgm:t>
    </dgm:pt>
    <dgm:pt modelId="{5EC067A0-21A9-44DD-AC76-B418F3A4F159}" type="pres">
      <dgm:prSet presAssocID="{B0E05DFE-0672-4DD7-99A5-3CAE5D057F50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C15ECC-0980-4504-8777-E55056F7E85B}" type="presOf" srcId="{CFBC8D93-E1BA-42DA-A681-C3E753E2B079}" destId="{AEA64B4D-F79E-42F3-9B79-3E2DF3716326}" srcOrd="1" destOrd="0" presId="urn:microsoft.com/office/officeart/2005/8/layout/list1"/>
    <dgm:cxn modelId="{2C9DF643-30D9-476F-8BD1-A134B7AE9D0F}" type="presOf" srcId="{CFBC8D93-E1BA-42DA-A681-C3E753E2B079}" destId="{67361A79-35D5-47F0-B202-42DEC9A3A2C0}" srcOrd="0" destOrd="0" presId="urn:microsoft.com/office/officeart/2005/8/layout/list1"/>
    <dgm:cxn modelId="{744A206B-DE61-4155-B14A-C367A43AB5BE}" srcId="{018E8155-9A41-448D-B6A8-10F09DE32B9E}" destId="{B0E05DFE-0672-4DD7-99A5-3CAE5D057F50}" srcOrd="4" destOrd="0" parTransId="{D74CB1CC-C923-4FC4-BDBE-7F4F443478FA}" sibTransId="{CE6AA157-A837-43AB-A3D8-E8D5F0C523AC}"/>
    <dgm:cxn modelId="{62B6F5F4-33B1-4097-AEB5-A05EA8D38516}" srcId="{018E8155-9A41-448D-B6A8-10F09DE32B9E}" destId="{CFBC8D93-E1BA-42DA-A681-C3E753E2B079}" srcOrd="2" destOrd="0" parTransId="{52EDC6AC-428F-4F99-85FA-B5B5DBC21F37}" sibTransId="{E3A6AE2E-4F99-4B12-A993-10B99CBE7DBE}"/>
    <dgm:cxn modelId="{90920941-EC9B-4AEC-A669-93336A6657FD}" type="presOf" srcId="{CA0C14E5-18F0-46F7-9FA6-F8C3FF733CDA}" destId="{4234F9EC-DA9F-4F18-AC39-251FACBA2B8E}" srcOrd="0" destOrd="0" presId="urn:microsoft.com/office/officeart/2005/8/layout/list1"/>
    <dgm:cxn modelId="{B25790FE-2FE9-4568-8AFD-A0AA9119228B}" srcId="{018E8155-9A41-448D-B6A8-10F09DE32B9E}" destId="{847917AF-4AB6-4808-9253-183E07D87C72}" srcOrd="0" destOrd="0" parTransId="{1684D10D-1804-4168-835A-08966C60DFFB}" sibTransId="{9BE94790-E9EE-4A7B-9865-EC5433ADFE35}"/>
    <dgm:cxn modelId="{0AEDB6F9-48C6-42E7-8C4F-B447A068D5D9}" srcId="{018E8155-9A41-448D-B6A8-10F09DE32B9E}" destId="{314912F4-4886-4E17-B702-C2D8F38E4DE4}" srcOrd="3" destOrd="0" parTransId="{D7E47302-10DB-4071-AC0B-A4E6E2751B87}" sibTransId="{3619B38D-1AD2-4117-B700-FA9875ADFC8D}"/>
    <dgm:cxn modelId="{C32854FD-330C-48D1-9CB8-7104F0C72548}" type="presOf" srcId="{847917AF-4AB6-4808-9253-183E07D87C72}" destId="{C42D8BD8-698F-4E9A-8DD3-3A9220A30D21}" srcOrd="1" destOrd="0" presId="urn:microsoft.com/office/officeart/2005/8/layout/list1"/>
    <dgm:cxn modelId="{EC1A15FE-3136-4F1A-9849-9D70C6F53A91}" srcId="{018E8155-9A41-448D-B6A8-10F09DE32B9E}" destId="{CA0C14E5-18F0-46F7-9FA6-F8C3FF733CDA}" srcOrd="1" destOrd="0" parTransId="{075612AC-BB97-4759-A1DA-4FD9ADB37448}" sibTransId="{907C24AD-ACB2-4F07-A275-676DB7ADDB44}"/>
    <dgm:cxn modelId="{D618DC93-56FE-4F04-975D-D99F35C4F5BF}" type="presOf" srcId="{314912F4-4886-4E17-B702-C2D8F38E4DE4}" destId="{D782262D-2209-4BF2-A376-4D16FE5B8238}" srcOrd="0" destOrd="0" presId="urn:microsoft.com/office/officeart/2005/8/layout/list1"/>
    <dgm:cxn modelId="{6F088AAC-EE7E-4354-A182-127AC57FC58D}" type="presOf" srcId="{018E8155-9A41-448D-B6A8-10F09DE32B9E}" destId="{8BD84874-F902-4622-883F-46EA997A526C}" srcOrd="0" destOrd="0" presId="urn:microsoft.com/office/officeart/2005/8/layout/list1"/>
    <dgm:cxn modelId="{2AD3EA08-D2DD-4DB7-921E-CB6BEE50D43C}" type="presOf" srcId="{314912F4-4886-4E17-B702-C2D8F38E4DE4}" destId="{526D11B3-587B-408C-9325-117B4DF1002B}" srcOrd="1" destOrd="0" presId="urn:microsoft.com/office/officeart/2005/8/layout/list1"/>
    <dgm:cxn modelId="{651D4202-B7C2-49FA-A309-1F9A385DA6A4}" type="presOf" srcId="{847917AF-4AB6-4808-9253-183E07D87C72}" destId="{98801085-CDBD-402C-9FB7-8D74FD702DFE}" srcOrd="0" destOrd="0" presId="urn:microsoft.com/office/officeart/2005/8/layout/list1"/>
    <dgm:cxn modelId="{A47ECA38-2DB5-44B0-8D2E-F86B91AF86C3}" type="presOf" srcId="{B0E05DFE-0672-4DD7-99A5-3CAE5D057F50}" destId="{054D3F0A-3295-4B6D-BD82-95A990386101}" srcOrd="0" destOrd="0" presId="urn:microsoft.com/office/officeart/2005/8/layout/list1"/>
    <dgm:cxn modelId="{35201B8F-4A3E-4A1C-896A-D6F376C7E4F0}" type="presOf" srcId="{CA0C14E5-18F0-46F7-9FA6-F8C3FF733CDA}" destId="{97410BAF-6364-4ECC-9423-A585E150B70E}" srcOrd="1" destOrd="0" presId="urn:microsoft.com/office/officeart/2005/8/layout/list1"/>
    <dgm:cxn modelId="{C96C0ABA-166F-4E0A-B192-A7D03167ABB8}" type="presOf" srcId="{B0E05DFE-0672-4DD7-99A5-3CAE5D057F50}" destId="{FB151593-E0D0-439A-AEB6-378AA4861724}" srcOrd="1" destOrd="0" presId="urn:microsoft.com/office/officeart/2005/8/layout/list1"/>
    <dgm:cxn modelId="{68B3AAC5-A6BB-4E8D-BBED-D02FC9EAAE2F}" type="presParOf" srcId="{8BD84874-F902-4622-883F-46EA997A526C}" destId="{2541FEC8-52EE-4C02-8DD8-F812D9C7096C}" srcOrd="0" destOrd="0" presId="urn:microsoft.com/office/officeart/2005/8/layout/list1"/>
    <dgm:cxn modelId="{C9BFDA2D-B9CD-4AC8-A474-8310532D651D}" type="presParOf" srcId="{2541FEC8-52EE-4C02-8DD8-F812D9C7096C}" destId="{98801085-CDBD-402C-9FB7-8D74FD702DFE}" srcOrd="0" destOrd="0" presId="urn:microsoft.com/office/officeart/2005/8/layout/list1"/>
    <dgm:cxn modelId="{2F0C6526-CC4B-48F3-8CDF-0AADCFDFD922}" type="presParOf" srcId="{2541FEC8-52EE-4C02-8DD8-F812D9C7096C}" destId="{C42D8BD8-698F-4E9A-8DD3-3A9220A30D21}" srcOrd="1" destOrd="0" presId="urn:microsoft.com/office/officeart/2005/8/layout/list1"/>
    <dgm:cxn modelId="{6D87DC5B-6CD7-46E3-85F2-EEF1B57B7D4C}" type="presParOf" srcId="{8BD84874-F902-4622-883F-46EA997A526C}" destId="{96474B94-8082-4EAF-95B8-539A384B4D15}" srcOrd="1" destOrd="0" presId="urn:microsoft.com/office/officeart/2005/8/layout/list1"/>
    <dgm:cxn modelId="{6ACD990E-C7F9-43FD-887D-8158A396F4DF}" type="presParOf" srcId="{8BD84874-F902-4622-883F-46EA997A526C}" destId="{7FEB9043-E9EF-4CEC-B51C-0712EC8D3856}" srcOrd="2" destOrd="0" presId="urn:microsoft.com/office/officeart/2005/8/layout/list1"/>
    <dgm:cxn modelId="{09A45C23-82B2-416E-B337-A164FE4EC9DE}" type="presParOf" srcId="{8BD84874-F902-4622-883F-46EA997A526C}" destId="{C7A73908-7216-42B8-AE0A-A2F080AC7620}" srcOrd="3" destOrd="0" presId="urn:microsoft.com/office/officeart/2005/8/layout/list1"/>
    <dgm:cxn modelId="{5F6232E0-C43F-44D2-B654-C3E6DF60D059}" type="presParOf" srcId="{8BD84874-F902-4622-883F-46EA997A526C}" destId="{343ADC95-616E-42CD-BBF2-F875D0CA71FF}" srcOrd="4" destOrd="0" presId="urn:microsoft.com/office/officeart/2005/8/layout/list1"/>
    <dgm:cxn modelId="{9C6EFA0F-F914-411D-A71D-47FB8EFC600A}" type="presParOf" srcId="{343ADC95-616E-42CD-BBF2-F875D0CA71FF}" destId="{4234F9EC-DA9F-4F18-AC39-251FACBA2B8E}" srcOrd="0" destOrd="0" presId="urn:microsoft.com/office/officeart/2005/8/layout/list1"/>
    <dgm:cxn modelId="{AB68BE90-13ED-4059-B10B-6D46D07E8B22}" type="presParOf" srcId="{343ADC95-616E-42CD-BBF2-F875D0CA71FF}" destId="{97410BAF-6364-4ECC-9423-A585E150B70E}" srcOrd="1" destOrd="0" presId="urn:microsoft.com/office/officeart/2005/8/layout/list1"/>
    <dgm:cxn modelId="{02246607-D55C-4DB2-999F-571D508F206E}" type="presParOf" srcId="{8BD84874-F902-4622-883F-46EA997A526C}" destId="{CB3E860B-5C07-4B7E-8864-8837125BEF4C}" srcOrd="5" destOrd="0" presId="urn:microsoft.com/office/officeart/2005/8/layout/list1"/>
    <dgm:cxn modelId="{9F89D756-AE1E-484D-BB87-8A374728477D}" type="presParOf" srcId="{8BD84874-F902-4622-883F-46EA997A526C}" destId="{0F07417B-E077-4AC4-B853-F1D8793AD772}" srcOrd="6" destOrd="0" presId="urn:microsoft.com/office/officeart/2005/8/layout/list1"/>
    <dgm:cxn modelId="{5090265E-7D82-4E84-AAD1-95F00AED5C7D}" type="presParOf" srcId="{8BD84874-F902-4622-883F-46EA997A526C}" destId="{78BE6CDF-5DD6-4340-9BB0-4754DE1F70AB}" srcOrd="7" destOrd="0" presId="urn:microsoft.com/office/officeart/2005/8/layout/list1"/>
    <dgm:cxn modelId="{919C7352-4633-4A17-A714-4197B045E709}" type="presParOf" srcId="{8BD84874-F902-4622-883F-46EA997A526C}" destId="{E6F81BAC-135A-4BEA-A3E7-943A5B3D4350}" srcOrd="8" destOrd="0" presId="urn:microsoft.com/office/officeart/2005/8/layout/list1"/>
    <dgm:cxn modelId="{F71AEFB4-CB80-410C-8BE9-4D1ECD7D1228}" type="presParOf" srcId="{E6F81BAC-135A-4BEA-A3E7-943A5B3D4350}" destId="{67361A79-35D5-47F0-B202-42DEC9A3A2C0}" srcOrd="0" destOrd="0" presId="urn:microsoft.com/office/officeart/2005/8/layout/list1"/>
    <dgm:cxn modelId="{8D172C5F-DEC7-426A-A1E0-3D421990CF4E}" type="presParOf" srcId="{E6F81BAC-135A-4BEA-A3E7-943A5B3D4350}" destId="{AEA64B4D-F79E-42F3-9B79-3E2DF3716326}" srcOrd="1" destOrd="0" presId="urn:microsoft.com/office/officeart/2005/8/layout/list1"/>
    <dgm:cxn modelId="{F66A875A-1A1D-4FA4-9785-238141E71E37}" type="presParOf" srcId="{8BD84874-F902-4622-883F-46EA997A526C}" destId="{69538DE8-2417-4223-8894-5BA12075A5D3}" srcOrd="9" destOrd="0" presId="urn:microsoft.com/office/officeart/2005/8/layout/list1"/>
    <dgm:cxn modelId="{9A41DCA3-ECC4-4027-B599-E1BC13013E82}" type="presParOf" srcId="{8BD84874-F902-4622-883F-46EA997A526C}" destId="{4933473E-EB3F-4969-A01D-6776E1C14522}" srcOrd="10" destOrd="0" presId="urn:microsoft.com/office/officeart/2005/8/layout/list1"/>
    <dgm:cxn modelId="{46CEF854-4EEB-4FFF-8C81-8EA33B4CAE7B}" type="presParOf" srcId="{8BD84874-F902-4622-883F-46EA997A526C}" destId="{558FCCB1-F412-4AB3-ABE7-A21254EF0E7F}" srcOrd="11" destOrd="0" presId="urn:microsoft.com/office/officeart/2005/8/layout/list1"/>
    <dgm:cxn modelId="{F0C516FA-1814-4155-BD7F-4F2D689E49B3}" type="presParOf" srcId="{8BD84874-F902-4622-883F-46EA997A526C}" destId="{B443CD65-BB60-4AA6-BEEE-CDDE19690861}" srcOrd="12" destOrd="0" presId="urn:microsoft.com/office/officeart/2005/8/layout/list1"/>
    <dgm:cxn modelId="{5ECF8FA4-4537-4C5E-859C-069C207D4DB3}" type="presParOf" srcId="{B443CD65-BB60-4AA6-BEEE-CDDE19690861}" destId="{D782262D-2209-4BF2-A376-4D16FE5B8238}" srcOrd="0" destOrd="0" presId="urn:microsoft.com/office/officeart/2005/8/layout/list1"/>
    <dgm:cxn modelId="{36D90709-0E32-4441-BACD-D2E71234F9EE}" type="presParOf" srcId="{B443CD65-BB60-4AA6-BEEE-CDDE19690861}" destId="{526D11B3-587B-408C-9325-117B4DF1002B}" srcOrd="1" destOrd="0" presId="urn:microsoft.com/office/officeart/2005/8/layout/list1"/>
    <dgm:cxn modelId="{764E8664-0BA7-4018-9958-075AF1471080}" type="presParOf" srcId="{8BD84874-F902-4622-883F-46EA997A526C}" destId="{1FE4FAC3-D759-4B25-ABDE-03C4C4DA6580}" srcOrd="13" destOrd="0" presId="urn:microsoft.com/office/officeart/2005/8/layout/list1"/>
    <dgm:cxn modelId="{61FC1D85-8C47-4718-A130-9B2F1DF6987C}" type="presParOf" srcId="{8BD84874-F902-4622-883F-46EA997A526C}" destId="{56A447E4-5B17-4090-84C0-3D4C0577CB38}" srcOrd="14" destOrd="0" presId="urn:microsoft.com/office/officeart/2005/8/layout/list1"/>
    <dgm:cxn modelId="{64524E43-FF99-41B1-A298-013C8D7B1B79}" type="presParOf" srcId="{8BD84874-F902-4622-883F-46EA997A526C}" destId="{4D3E19C4-D0AB-4CFC-BD89-81480D5B7533}" srcOrd="15" destOrd="0" presId="urn:microsoft.com/office/officeart/2005/8/layout/list1"/>
    <dgm:cxn modelId="{9F4AD556-03EA-45E4-B82C-3D75BA06A9B4}" type="presParOf" srcId="{8BD84874-F902-4622-883F-46EA997A526C}" destId="{CA3FC544-98EF-45CC-BB55-B7D739C21B7C}" srcOrd="16" destOrd="0" presId="urn:microsoft.com/office/officeart/2005/8/layout/list1"/>
    <dgm:cxn modelId="{8057DA66-35CB-4851-8293-290A5DA43052}" type="presParOf" srcId="{CA3FC544-98EF-45CC-BB55-B7D739C21B7C}" destId="{054D3F0A-3295-4B6D-BD82-95A990386101}" srcOrd="0" destOrd="0" presId="urn:microsoft.com/office/officeart/2005/8/layout/list1"/>
    <dgm:cxn modelId="{C11B46DD-E859-4EFF-AD64-095A56EFAFBA}" type="presParOf" srcId="{CA3FC544-98EF-45CC-BB55-B7D739C21B7C}" destId="{FB151593-E0D0-439A-AEB6-378AA4861724}" srcOrd="1" destOrd="0" presId="urn:microsoft.com/office/officeart/2005/8/layout/list1"/>
    <dgm:cxn modelId="{CCF64264-49E7-45F6-ADDD-9CBEB492E937}" type="presParOf" srcId="{8BD84874-F902-4622-883F-46EA997A526C}" destId="{845AA1E8-34C1-4BCA-BB81-4886EF23253E}" srcOrd="17" destOrd="0" presId="urn:microsoft.com/office/officeart/2005/8/layout/list1"/>
    <dgm:cxn modelId="{0B3F6EC2-3908-4916-BF26-56F9A2EDE03D}" type="presParOf" srcId="{8BD84874-F902-4622-883F-46EA997A526C}" destId="{5EC067A0-21A9-44DD-AC76-B418F3A4F159}" srcOrd="18" destOrd="0" presId="urn:microsoft.com/office/officeart/2005/8/layout/lis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8E8155-9A41-448D-B6A8-10F09DE32B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7917AF-4AB6-4808-9253-183E07D87C72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100" b="0" dirty="0" smtClean="0">
              <a:latin typeface="Arial" pitchFamily="34" charset="0"/>
              <a:cs typeface="Arial" pitchFamily="34" charset="0"/>
            </a:rPr>
            <a:t>Доля обучающихся общеобразовательных организаций  по  ФГОС общего образования – не менее 64%;</a:t>
          </a:r>
          <a:endParaRPr lang="ru-RU" sz="1100" b="0" dirty="0">
            <a:latin typeface="Arial" pitchFamily="34" charset="0"/>
            <a:cs typeface="Arial" pitchFamily="34" charset="0"/>
          </a:endParaRPr>
        </a:p>
      </dgm:t>
    </dgm:pt>
    <dgm:pt modelId="{1684D10D-1804-4168-835A-08966C60DFFB}" type="parTrans" cxnId="{B25790FE-2FE9-4568-8AFD-A0AA9119228B}">
      <dgm:prSet/>
      <dgm:spPr/>
      <dgm:t>
        <a:bodyPr/>
        <a:lstStyle/>
        <a:p>
          <a:endParaRPr lang="ru-RU" sz="1400" b="0">
            <a:latin typeface="Arial" pitchFamily="34" charset="0"/>
            <a:cs typeface="Arial" pitchFamily="34" charset="0"/>
          </a:endParaRPr>
        </a:p>
      </dgm:t>
    </dgm:pt>
    <dgm:pt modelId="{9BE94790-E9EE-4A7B-9865-EC5433ADFE35}" type="sibTrans" cxnId="{B25790FE-2FE9-4568-8AFD-A0AA9119228B}">
      <dgm:prSet/>
      <dgm:spPr/>
      <dgm:t>
        <a:bodyPr/>
        <a:lstStyle/>
        <a:p>
          <a:endParaRPr lang="ru-RU" sz="1400" b="0">
            <a:latin typeface="Arial" pitchFamily="34" charset="0"/>
            <a:cs typeface="Arial" pitchFamily="34" charset="0"/>
          </a:endParaRPr>
        </a:p>
      </dgm:t>
    </dgm:pt>
    <dgm:pt modelId="{CFBC8D93-E1BA-42DA-A681-C3E753E2B079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ru-RU" sz="1100" b="0" dirty="0" smtClean="0">
              <a:latin typeface="Arial" pitchFamily="34" charset="0"/>
              <a:cs typeface="Arial" pitchFamily="34" charset="0"/>
            </a:rPr>
            <a:t>Обеспечение повышения квалификации 100% педагогических и управленческих кадров в соответствии с требованиями ФГОС начального общего и основного общего образования.</a:t>
          </a:r>
          <a:endParaRPr lang="ru-RU" sz="1100" b="0" dirty="0">
            <a:latin typeface="Arial" pitchFamily="34" charset="0"/>
            <a:cs typeface="Arial" pitchFamily="34" charset="0"/>
          </a:endParaRPr>
        </a:p>
      </dgm:t>
    </dgm:pt>
    <dgm:pt modelId="{52EDC6AC-428F-4F99-85FA-B5B5DBC21F37}" type="parTrans" cxnId="{62B6F5F4-33B1-4097-AEB5-A05EA8D38516}">
      <dgm:prSet/>
      <dgm:spPr/>
      <dgm:t>
        <a:bodyPr/>
        <a:lstStyle/>
        <a:p>
          <a:endParaRPr lang="ru-RU" sz="1400" b="0">
            <a:latin typeface="Arial" pitchFamily="34" charset="0"/>
            <a:cs typeface="Arial" pitchFamily="34" charset="0"/>
          </a:endParaRPr>
        </a:p>
      </dgm:t>
    </dgm:pt>
    <dgm:pt modelId="{E3A6AE2E-4F99-4B12-A993-10B99CBE7DBE}" type="sibTrans" cxnId="{62B6F5F4-33B1-4097-AEB5-A05EA8D38516}">
      <dgm:prSet/>
      <dgm:spPr/>
      <dgm:t>
        <a:bodyPr/>
        <a:lstStyle/>
        <a:p>
          <a:endParaRPr lang="ru-RU" sz="1400" b="0">
            <a:latin typeface="Arial" pitchFamily="34" charset="0"/>
            <a:cs typeface="Arial" pitchFamily="34" charset="0"/>
          </a:endParaRPr>
        </a:p>
      </dgm:t>
    </dgm:pt>
    <dgm:pt modelId="{314912F4-4886-4E17-B702-C2D8F38E4DE4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ru-RU" sz="1100" b="0" dirty="0" smtClean="0">
              <a:latin typeface="Arial" pitchFamily="34" charset="0"/>
              <a:cs typeface="Arial" pitchFamily="34" charset="0"/>
            </a:rPr>
            <a:t>Доля старшеклассников, обучающихся по программам профильного обучения – не менее 70 %;</a:t>
          </a:r>
          <a:endParaRPr lang="ru-RU" sz="1100" b="0" dirty="0">
            <a:latin typeface="Arial" pitchFamily="34" charset="0"/>
            <a:cs typeface="Arial" pitchFamily="34" charset="0"/>
          </a:endParaRPr>
        </a:p>
      </dgm:t>
    </dgm:pt>
    <dgm:pt modelId="{D7E47302-10DB-4071-AC0B-A4E6E2751B87}" type="parTrans" cxnId="{0AEDB6F9-48C6-42E7-8C4F-B447A068D5D9}">
      <dgm:prSet/>
      <dgm:spPr/>
      <dgm:t>
        <a:bodyPr/>
        <a:lstStyle/>
        <a:p>
          <a:endParaRPr lang="ru-RU" sz="1400" b="0">
            <a:latin typeface="Arial" pitchFamily="34" charset="0"/>
            <a:cs typeface="Arial" pitchFamily="34" charset="0"/>
          </a:endParaRPr>
        </a:p>
      </dgm:t>
    </dgm:pt>
    <dgm:pt modelId="{3619B38D-1AD2-4117-B700-FA9875ADFC8D}" type="sibTrans" cxnId="{0AEDB6F9-48C6-42E7-8C4F-B447A068D5D9}">
      <dgm:prSet/>
      <dgm:spPr/>
      <dgm:t>
        <a:bodyPr/>
        <a:lstStyle/>
        <a:p>
          <a:endParaRPr lang="ru-RU" sz="1400" b="0">
            <a:latin typeface="Arial" pitchFamily="34" charset="0"/>
            <a:cs typeface="Arial" pitchFamily="34" charset="0"/>
          </a:endParaRPr>
        </a:p>
      </dgm:t>
    </dgm:pt>
    <dgm:pt modelId="{C1D0E686-B30C-4901-8646-81F4CF805D90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ru-RU" sz="1100" dirty="0" smtClean="0">
              <a:latin typeface="Arial" pitchFamily="34" charset="0"/>
              <a:cs typeface="Arial" pitchFamily="34" charset="0"/>
            </a:rPr>
            <a:t>Удельный вес численности обучающихся, занимающихся в одну смену, в общей численности обучающихся в общеобразовательных организациях, составит не менее 87%;</a:t>
          </a:r>
          <a:endParaRPr lang="ru-RU" sz="1100" b="0" dirty="0">
            <a:latin typeface="Arial" pitchFamily="34" charset="0"/>
            <a:cs typeface="Arial" pitchFamily="34" charset="0"/>
          </a:endParaRPr>
        </a:p>
      </dgm:t>
    </dgm:pt>
    <dgm:pt modelId="{5F16BFA2-BE29-4F96-85B9-5A7CA3573B47}" type="parTrans" cxnId="{15DE939F-AD23-42FD-9091-04781A6CB24F}">
      <dgm:prSet/>
      <dgm:spPr/>
      <dgm:t>
        <a:bodyPr/>
        <a:lstStyle/>
        <a:p>
          <a:endParaRPr lang="ru-RU" sz="1400" b="0"/>
        </a:p>
      </dgm:t>
    </dgm:pt>
    <dgm:pt modelId="{43469B53-0F8A-4B71-898C-0461183B9F19}" type="sibTrans" cxnId="{15DE939F-AD23-42FD-9091-04781A6CB24F}">
      <dgm:prSet/>
      <dgm:spPr/>
      <dgm:t>
        <a:bodyPr/>
        <a:lstStyle/>
        <a:p>
          <a:endParaRPr lang="ru-RU" sz="1400" b="0"/>
        </a:p>
      </dgm:t>
    </dgm:pt>
    <dgm:pt modelId="{8BE263F4-E27C-4775-BFE3-E897FA372DF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100" dirty="0" smtClean="0">
              <a:latin typeface="Arial" pitchFamily="34" charset="0"/>
              <a:cs typeface="Arial" pitchFamily="34" charset="0"/>
            </a:rPr>
            <a:t>Доля первоклассников с ОВЗ, обучающихся по федеральным государственным образовательным стандартам для обучающихся с ОВЗ – 100%; </a:t>
          </a:r>
          <a:endParaRPr lang="ru-RU" sz="1100" dirty="0">
            <a:latin typeface="Arial" pitchFamily="34" charset="0"/>
            <a:cs typeface="Arial" pitchFamily="34" charset="0"/>
          </a:endParaRPr>
        </a:p>
      </dgm:t>
    </dgm:pt>
    <dgm:pt modelId="{B848B6CD-999F-4622-AE61-1BE02B1CDFAD}" type="parTrans" cxnId="{4E0B867F-F967-4828-98A2-BC39FD02B6B5}">
      <dgm:prSet/>
      <dgm:spPr/>
      <dgm:t>
        <a:bodyPr/>
        <a:lstStyle/>
        <a:p>
          <a:endParaRPr lang="ru-RU"/>
        </a:p>
      </dgm:t>
    </dgm:pt>
    <dgm:pt modelId="{F4E348DC-FD40-468D-9017-09619AF2FF31}" type="sibTrans" cxnId="{4E0B867F-F967-4828-98A2-BC39FD02B6B5}">
      <dgm:prSet/>
      <dgm:spPr/>
      <dgm:t>
        <a:bodyPr/>
        <a:lstStyle/>
        <a:p>
          <a:endParaRPr lang="ru-RU"/>
        </a:p>
      </dgm:t>
    </dgm:pt>
    <dgm:pt modelId="{CBC9162A-9685-413F-98E4-5E4739A3FE3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100" dirty="0" smtClean="0">
              <a:latin typeface="Arial" pitchFamily="34" charset="0"/>
              <a:cs typeface="Arial" pitchFamily="34" charset="0"/>
            </a:rPr>
            <a:t>Доля обучающихся, занимающихся физической культурой и спортом в общеобразовательных организациях, расположенных в сельской местности  составит не менее 77%.</a:t>
          </a:r>
          <a:endParaRPr lang="ru-RU" sz="1100" dirty="0">
            <a:latin typeface="Arial" pitchFamily="34" charset="0"/>
            <a:cs typeface="Arial" pitchFamily="34" charset="0"/>
          </a:endParaRPr>
        </a:p>
      </dgm:t>
    </dgm:pt>
    <dgm:pt modelId="{DFBC6E91-9394-49F8-A2EB-67C0CB04E0FE}" type="parTrans" cxnId="{2675F3D8-1EAC-43CA-80C8-2BFE0D133F0B}">
      <dgm:prSet/>
      <dgm:spPr/>
      <dgm:t>
        <a:bodyPr/>
        <a:lstStyle/>
        <a:p>
          <a:endParaRPr lang="ru-RU"/>
        </a:p>
      </dgm:t>
    </dgm:pt>
    <dgm:pt modelId="{6BED1AEC-87DE-4669-8F17-E0313D76F73F}" type="sibTrans" cxnId="{2675F3D8-1EAC-43CA-80C8-2BFE0D133F0B}">
      <dgm:prSet/>
      <dgm:spPr/>
      <dgm:t>
        <a:bodyPr/>
        <a:lstStyle/>
        <a:p>
          <a:endParaRPr lang="ru-RU"/>
        </a:p>
      </dgm:t>
    </dgm:pt>
    <dgm:pt modelId="{8E7498E3-C1F5-4C27-AA70-05D074DF6576}" type="pres">
      <dgm:prSet presAssocID="{018E8155-9A41-448D-B6A8-10F09DE32B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C64335-C332-4249-8D7F-3ED4D5EFFE33}" type="pres">
      <dgm:prSet presAssocID="{847917AF-4AB6-4808-9253-183E07D87C72}" presName="parentText" presStyleLbl="node1" presStyleIdx="0" presStyleCnt="6" custScaleY="417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A1A7DF-9DEA-41D3-A43B-7637676DE593}" type="pres">
      <dgm:prSet presAssocID="{9BE94790-E9EE-4A7B-9865-EC5433ADFE35}" presName="spacer" presStyleCnt="0"/>
      <dgm:spPr/>
    </dgm:pt>
    <dgm:pt modelId="{952FC538-29E7-44E3-A6A9-DDED3CE21863}" type="pres">
      <dgm:prSet presAssocID="{CFBC8D93-E1BA-42DA-A681-C3E753E2B079}" presName="parentText" presStyleLbl="node1" presStyleIdx="1" presStyleCnt="6" custScaleY="332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40FD85-9852-4683-B8CC-FA942234E069}" type="pres">
      <dgm:prSet presAssocID="{E3A6AE2E-4F99-4B12-A993-10B99CBE7DBE}" presName="spacer" presStyleCnt="0"/>
      <dgm:spPr/>
    </dgm:pt>
    <dgm:pt modelId="{8E857444-1D59-4FA4-AE40-D2E08AE8E24A}" type="pres">
      <dgm:prSet presAssocID="{314912F4-4886-4E17-B702-C2D8F38E4DE4}" presName="parentText" presStyleLbl="node1" presStyleIdx="2" presStyleCnt="6" custScaleY="4424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C2DEAD-CF41-4FDC-9DF7-EA1D9745A803}" type="pres">
      <dgm:prSet presAssocID="{3619B38D-1AD2-4117-B700-FA9875ADFC8D}" presName="spacer" presStyleCnt="0"/>
      <dgm:spPr/>
    </dgm:pt>
    <dgm:pt modelId="{2E031E11-C670-4D32-B47B-B8A9743EAD6F}" type="pres">
      <dgm:prSet presAssocID="{C1D0E686-B30C-4901-8646-81F4CF805D90}" presName="parentText" presStyleLbl="node1" presStyleIdx="3" presStyleCnt="6" custScaleY="409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E9D3AD-DC56-488E-8087-9C2873F9598B}" type="pres">
      <dgm:prSet presAssocID="{43469B53-0F8A-4B71-898C-0461183B9F19}" presName="spacer" presStyleCnt="0"/>
      <dgm:spPr/>
    </dgm:pt>
    <dgm:pt modelId="{5CD453D4-7F66-4F3E-8601-37A3D84EF66B}" type="pres">
      <dgm:prSet presAssocID="{8BE263F4-E27C-4775-BFE3-E897FA372DF3}" presName="parentText" presStyleLbl="node1" presStyleIdx="4" presStyleCnt="6" custScaleY="4907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81A929-777E-4993-9489-8BE14195DE86}" type="pres">
      <dgm:prSet presAssocID="{F4E348DC-FD40-468D-9017-09619AF2FF31}" presName="spacer" presStyleCnt="0"/>
      <dgm:spPr/>
    </dgm:pt>
    <dgm:pt modelId="{EC0C6352-0300-4306-9BF6-EB2CC7994E6F}" type="pres">
      <dgm:prSet presAssocID="{CBC9162A-9685-413F-98E4-5E4739A3FE30}" presName="parentText" presStyleLbl="node1" presStyleIdx="5" presStyleCnt="6" custScaleY="566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74C977-A324-4D33-A03D-3AB60D9E1185}" type="presOf" srcId="{847917AF-4AB6-4808-9253-183E07D87C72}" destId="{AAC64335-C332-4249-8D7F-3ED4D5EFFE33}" srcOrd="0" destOrd="0" presId="urn:microsoft.com/office/officeart/2005/8/layout/vList2"/>
    <dgm:cxn modelId="{0AEDB6F9-48C6-42E7-8C4F-B447A068D5D9}" srcId="{018E8155-9A41-448D-B6A8-10F09DE32B9E}" destId="{314912F4-4886-4E17-B702-C2D8F38E4DE4}" srcOrd="2" destOrd="0" parTransId="{D7E47302-10DB-4071-AC0B-A4E6E2751B87}" sibTransId="{3619B38D-1AD2-4117-B700-FA9875ADFC8D}"/>
    <dgm:cxn modelId="{864D570A-8952-443A-A5D6-9AEB6AB76A14}" type="presOf" srcId="{C1D0E686-B30C-4901-8646-81F4CF805D90}" destId="{2E031E11-C670-4D32-B47B-B8A9743EAD6F}" srcOrd="0" destOrd="0" presId="urn:microsoft.com/office/officeart/2005/8/layout/vList2"/>
    <dgm:cxn modelId="{16A00745-906D-40C1-9363-CD0520AE6327}" type="presOf" srcId="{314912F4-4886-4E17-B702-C2D8F38E4DE4}" destId="{8E857444-1D59-4FA4-AE40-D2E08AE8E24A}" srcOrd="0" destOrd="0" presId="urn:microsoft.com/office/officeart/2005/8/layout/vList2"/>
    <dgm:cxn modelId="{CF0B5B8F-1C30-448D-9E4B-469B09360806}" type="presOf" srcId="{CBC9162A-9685-413F-98E4-5E4739A3FE30}" destId="{EC0C6352-0300-4306-9BF6-EB2CC7994E6F}" srcOrd="0" destOrd="0" presId="urn:microsoft.com/office/officeart/2005/8/layout/vList2"/>
    <dgm:cxn modelId="{2675F3D8-1EAC-43CA-80C8-2BFE0D133F0B}" srcId="{018E8155-9A41-448D-B6A8-10F09DE32B9E}" destId="{CBC9162A-9685-413F-98E4-5E4739A3FE30}" srcOrd="5" destOrd="0" parTransId="{DFBC6E91-9394-49F8-A2EB-67C0CB04E0FE}" sibTransId="{6BED1AEC-87DE-4669-8F17-E0313D76F73F}"/>
    <dgm:cxn modelId="{6E055E61-9E06-4A17-8CF8-8B01C72E35BB}" type="presOf" srcId="{018E8155-9A41-448D-B6A8-10F09DE32B9E}" destId="{8E7498E3-C1F5-4C27-AA70-05D074DF6576}" srcOrd="0" destOrd="0" presId="urn:microsoft.com/office/officeart/2005/8/layout/vList2"/>
    <dgm:cxn modelId="{15DE939F-AD23-42FD-9091-04781A6CB24F}" srcId="{018E8155-9A41-448D-B6A8-10F09DE32B9E}" destId="{C1D0E686-B30C-4901-8646-81F4CF805D90}" srcOrd="3" destOrd="0" parTransId="{5F16BFA2-BE29-4F96-85B9-5A7CA3573B47}" sibTransId="{43469B53-0F8A-4B71-898C-0461183B9F19}"/>
    <dgm:cxn modelId="{AD0BD5AD-1B7C-4E7D-94B9-D8830F4E913A}" type="presOf" srcId="{CFBC8D93-E1BA-42DA-A681-C3E753E2B079}" destId="{952FC538-29E7-44E3-A6A9-DDED3CE21863}" srcOrd="0" destOrd="0" presId="urn:microsoft.com/office/officeart/2005/8/layout/vList2"/>
    <dgm:cxn modelId="{4122D3C7-DEA3-4FDA-A6CA-65B0ADF62C13}" type="presOf" srcId="{8BE263F4-E27C-4775-BFE3-E897FA372DF3}" destId="{5CD453D4-7F66-4F3E-8601-37A3D84EF66B}" srcOrd="0" destOrd="0" presId="urn:microsoft.com/office/officeart/2005/8/layout/vList2"/>
    <dgm:cxn modelId="{62B6F5F4-33B1-4097-AEB5-A05EA8D38516}" srcId="{018E8155-9A41-448D-B6A8-10F09DE32B9E}" destId="{CFBC8D93-E1BA-42DA-A681-C3E753E2B079}" srcOrd="1" destOrd="0" parTransId="{52EDC6AC-428F-4F99-85FA-B5B5DBC21F37}" sibTransId="{E3A6AE2E-4F99-4B12-A993-10B99CBE7DBE}"/>
    <dgm:cxn modelId="{B25790FE-2FE9-4568-8AFD-A0AA9119228B}" srcId="{018E8155-9A41-448D-B6A8-10F09DE32B9E}" destId="{847917AF-4AB6-4808-9253-183E07D87C72}" srcOrd="0" destOrd="0" parTransId="{1684D10D-1804-4168-835A-08966C60DFFB}" sibTransId="{9BE94790-E9EE-4A7B-9865-EC5433ADFE35}"/>
    <dgm:cxn modelId="{4E0B867F-F967-4828-98A2-BC39FD02B6B5}" srcId="{018E8155-9A41-448D-B6A8-10F09DE32B9E}" destId="{8BE263F4-E27C-4775-BFE3-E897FA372DF3}" srcOrd="4" destOrd="0" parTransId="{B848B6CD-999F-4622-AE61-1BE02B1CDFAD}" sibTransId="{F4E348DC-FD40-468D-9017-09619AF2FF31}"/>
    <dgm:cxn modelId="{1E3E2856-3062-4211-BA7A-78C726A01761}" type="presParOf" srcId="{8E7498E3-C1F5-4C27-AA70-05D074DF6576}" destId="{AAC64335-C332-4249-8D7F-3ED4D5EFFE33}" srcOrd="0" destOrd="0" presId="urn:microsoft.com/office/officeart/2005/8/layout/vList2"/>
    <dgm:cxn modelId="{1E1F7054-B46C-4629-9AD5-D1B27E0A4482}" type="presParOf" srcId="{8E7498E3-C1F5-4C27-AA70-05D074DF6576}" destId="{C4A1A7DF-9DEA-41D3-A43B-7637676DE593}" srcOrd="1" destOrd="0" presId="urn:microsoft.com/office/officeart/2005/8/layout/vList2"/>
    <dgm:cxn modelId="{8631A21C-E58F-4876-89F5-C457AA0E5314}" type="presParOf" srcId="{8E7498E3-C1F5-4C27-AA70-05D074DF6576}" destId="{952FC538-29E7-44E3-A6A9-DDED3CE21863}" srcOrd="2" destOrd="0" presId="urn:microsoft.com/office/officeart/2005/8/layout/vList2"/>
    <dgm:cxn modelId="{6FDB21D8-EED5-4B9B-A696-F3F0BC699FE9}" type="presParOf" srcId="{8E7498E3-C1F5-4C27-AA70-05D074DF6576}" destId="{4340FD85-9852-4683-B8CC-FA942234E069}" srcOrd="3" destOrd="0" presId="urn:microsoft.com/office/officeart/2005/8/layout/vList2"/>
    <dgm:cxn modelId="{80DC5FEA-EC4D-44AB-94F5-031797CC0FF3}" type="presParOf" srcId="{8E7498E3-C1F5-4C27-AA70-05D074DF6576}" destId="{8E857444-1D59-4FA4-AE40-D2E08AE8E24A}" srcOrd="4" destOrd="0" presId="urn:microsoft.com/office/officeart/2005/8/layout/vList2"/>
    <dgm:cxn modelId="{EC7C8921-A9E9-4850-B8AB-DA18BFE4AA5D}" type="presParOf" srcId="{8E7498E3-C1F5-4C27-AA70-05D074DF6576}" destId="{73C2DEAD-CF41-4FDC-9DF7-EA1D9745A803}" srcOrd="5" destOrd="0" presId="urn:microsoft.com/office/officeart/2005/8/layout/vList2"/>
    <dgm:cxn modelId="{A37E4456-AA6A-44EE-9530-A3D49DF04AD2}" type="presParOf" srcId="{8E7498E3-C1F5-4C27-AA70-05D074DF6576}" destId="{2E031E11-C670-4D32-B47B-B8A9743EAD6F}" srcOrd="6" destOrd="0" presId="urn:microsoft.com/office/officeart/2005/8/layout/vList2"/>
    <dgm:cxn modelId="{7D304E98-A625-482D-81F9-899C0380E832}" type="presParOf" srcId="{8E7498E3-C1F5-4C27-AA70-05D074DF6576}" destId="{90E9D3AD-DC56-488E-8087-9C2873F9598B}" srcOrd="7" destOrd="0" presId="urn:microsoft.com/office/officeart/2005/8/layout/vList2"/>
    <dgm:cxn modelId="{C3BA1408-33E2-46A5-B95D-977ADC1AC123}" type="presParOf" srcId="{8E7498E3-C1F5-4C27-AA70-05D074DF6576}" destId="{5CD453D4-7F66-4F3E-8601-37A3D84EF66B}" srcOrd="8" destOrd="0" presId="urn:microsoft.com/office/officeart/2005/8/layout/vList2"/>
    <dgm:cxn modelId="{7F86AABF-01E7-4CC7-95B0-591EBA196085}" type="presParOf" srcId="{8E7498E3-C1F5-4C27-AA70-05D074DF6576}" destId="{6281A929-777E-4993-9489-8BE14195DE86}" srcOrd="9" destOrd="0" presId="urn:microsoft.com/office/officeart/2005/8/layout/vList2"/>
    <dgm:cxn modelId="{CEB8019A-5460-40DA-B8BE-735A0E2146B7}" type="presParOf" srcId="{8E7498E3-C1F5-4C27-AA70-05D074DF6576}" destId="{EC0C6352-0300-4306-9BF6-EB2CC7994E6F}" srcOrd="10" destOrd="0" presId="urn:microsoft.com/office/officeart/2005/8/layout/vList2"/>
  </dgm:cxnLst>
  <dgm:bg>
    <a:noFill/>
  </dgm:bg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18E8155-9A41-448D-B6A8-10F09DE32B9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7917AF-4AB6-4808-9253-183E07D87C72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1100" dirty="0" smtClean="0">
              <a:latin typeface="Arial" pitchFamily="34" charset="0"/>
              <a:cs typeface="Arial" pitchFamily="34" charset="0"/>
            </a:rPr>
            <a:t>Удельный вес численности обучающихся по программам общего образования, участвующих в олимпиадах и конкурсах различного уровня, в общей численности учащихся по программам общего образования – не менее 45%;</a:t>
          </a:r>
          <a:endParaRPr lang="ru-RU" sz="1100" b="0" dirty="0">
            <a:latin typeface="Arial" pitchFamily="34" charset="0"/>
            <a:cs typeface="Arial" pitchFamily="34" charset="0"/>
          </a:endParaRPr>
        </a:p>
      </dgm:t>
    </dgm:pt>
    <dgm:pt modelId="{1684D10D-1804-4168-835A-08966C60DFFB}" type="parTrans" cxnId="{B25790FE-2FE9-4568-8AFD-A0AA9119228B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9BE94790-E9EE-4A7B-9865-EC5433ADFE35}" type="sibTrans" cxnId="{B25790FE-2FE9-4568-8AFD-A0AA9119228B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B0E05DFE-0672-4DD7-99A5-3CAE5D057F50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1100" b="0" dirty="0" smtClean="0">
              <a:latin typeface="Arial" pitchFamily="34" charset="0"/>
              <a:cs typeface="Arial" pitchFamily="34" charset="0"/>
            </a:rPr>
            <a:t>Развитие механизмов участия негосударственного сектора в оказании услуг дополнительного образования.</a:t>
          </a:r>
          <a:endParaRPr lang="ru-RU" sz="1100" b="0" dirty="0">
            <a:latin typeface="Arial" pitchFamily="34" charset="0"/>
            <a:cs typeface="Arial" pitchFamily="34" charset="0"/>
          </a:endParaRPr>
        </a:p>
      </dgm:t>
    </dgm:pt>
    <dgm:pt modelId="{D74CB1CC-C923-4FC4-BDBE-7F4F443478FA}" type="parTrans" cxnId="{744A206B-DE61-4155-B14A-C367A43AB5BE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CE6AA157-A837-43AB-A3D8-E8D5F0C523AC}" type="sibTrans" cxnId="{744A206B-DE61-4155-B14A-C367A43AB5BE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12C87EB3-AA8F-4D28-946F-F1B05BB117FC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1100" dirty="0" smtClean="0"/>
            <a:t>Не менее 73 процентов детей в возрасте от 5 до 18 лет будут получать услуги дополнительного образования</a:t>
          </a:r>
          <a:endParaRPr lang="ru-RU" sz="1100" b="0" dirty="0">
            <a:latin typeface="Arial" pitchFamily="34" charset="0"/>
            <a:cs typeface="Arial" pitchFamily="34" charset="0"/>
          </a:endParaRPr>
        </a:p>
      </dgm:t>
    </dgm:pt>
    <dgm:pt modelId="{F44A776D-F918-4680-96AB-FA8B6A66426B}" type="parTrans" cxnId="{8D9166A1-74C2-48E7-96B0-A1D50EC54450}">
      <dgm:prSet/>
      <dgm:spPr/>
      <dgm:t>
        <a:bodyPr/>
        <a:lstStyle/>
        <a:p>
          <a:endParaRPr lang="ru-RU" sz="1600" b="0"/>
        </a:p>
      </dgm:t>
    </dgm:pt>
    <dgm:pt modelId="{47E48725-2007-46A5-9D9E-4885508484BA}" type="sibTrans" cxnId="{8D9166A1-74C2-48E7-96B0-A1D50EC54450}">
      <dgm:prSet/>
      <dgm:spPr/>
      <dgm:t>
        <a:bodyPr/>
        <a:lstStyle/>
        <a:p>
          <a:endParaRPr lang="ru-RU" sz="1600" b="0"/>
        </a:p>
      </dgm:t>
    </dgm:pt>
    <dgm:pt modelId="{25EC6DF5-68E9-4064-9DF5-DD9833441B62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1100" b="0" dirty="0" smtClean="0">
              <a:latin typeface="Arial" pitchFamily="34" charset="0"/>
              <a:cs typeface="Arial" pitchFamily="34" charset="0"/>
            </a:rPr>
            <a:t>Реализация комплекса мер, предусматривающих воспитание учащихся на основе профессиональной ориентации, расширения сферы общественно полезной деятельности, патриотизма, включения в деятельность детских общественных организаций.</a:t>
          </a:r>
          <a:endParaRPr lang="ru-RU" sz="1100" b="0" dirty="0">
            <a:latin typeface="Arial" pitchFamily="34" charset="0"/>
            <a:cs typeface="Arial" pitchFamily="34" charset="0"/>
          </a:endParaRPr>
        </a:p>
      </dgm:t>
    </dgm:pt>
    <dgm:pt modelId="{2C184D48-002B-49C1-8851-5E57B95CA369}" type="parTrans" cxnId="{7EBE4644-ADEC-4326-990A-1F303593EDF7}">
      <dgm:prSet/>
      <dgm:spPr/>
      <dgm:t>
        <a:bodyPr/>
        <a:lstStyle/>
        <a:p>
          <a:endParaRPr lang="ru-RU" sz="1600" b="0"/>
        </a:p>
      </dgm:t>
    </dgm:pt>
    <dgm:pt modelId="{B7FC4E04-F7C1-4A3F-A4AA-623421928E8F}" type="sibTrans" cxnId="{7EBE4644-ADEC-4326-990A-1F303593EDF7}">
      <dgm:prSet/>
      <dgm:spPr/>
      <dgm:t>
        <a:bodyPr/>
        <a:lstStyle/>
        <a:p>
          <a:endParaRPr lang="ru-RU" sz="1600" b="0"/>
        </a:p>
      </dgm:t>
    </dgm:pt>
    <dgm:pt modelId="{8BD84874-F902-4622-883F-46EA997A526C}" type="pres">
      <dgm:prSet presAssocID="{018E8155-9A41-448D-B6A8-10F09DE32B9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41FEC8-52EE-4C02-8DD8-F812D9C7096C}" type="pres">
      <dgm:prSet presAssocID="{847917AF-4AB6-4808-9253-183E07D87C72}" presName="parentLin" presStyleCnt="0"/>
      <dgm:spPr/>
    </dgm:pt>
    <dgm:pt modelId="{98801085-CDBD-402C-9FB7-8D74FD702DFE}" type="pres">
      <dgm:prSet presAssocID="{847917AF-4AB6-4808-9253-183E07D87C7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42D8BD8-698F-4E9A-8DD3-3A9220A30D21}" type="pres">
      <dgm:prSet presAssocID="{847917AF-4AB6-4808-9253-183E07D87C72}" presName="parentText" presStyleLbl="node1" presStyleIdx="0" presStyleCnt="4" custScaleX="136638" custScaleY="704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474B94-8082-4EAF-95B8-539A384B4D15}" type="pres">
      <dgm:prSet presAssocID="{847917AF-4AB6-4808-9253-183E07D87C72}" presName="negativeSpace" presStyleCnt="0"/>
      <dgm:spPr/>
    </dgm:pt>
    <dgm:pt modelId="{7FEB9043-E9EF-4CEC-B51C-0712EC8D3856}" type="pres">
      <dgm:prSet presAssocID="{847917AF-4AB6-4808-9253-183E07D87C72}" presName="childText" presStyleLbl="conFgAcc1" presStyleIdx="0" presStyleCnt="4">
        <dgm:presLayoutVars>
          <dgm:bulletEnabled val="1"/>
        </dgm:presLayoutVars>
      </dgm:prSet>
      <dgm:spPr>
        <a:ln>
          <a:solidFill>
            <a:srgbClr val="00B050"/>
          </a:solidFill>
        </a:ln>
      </dgm:spPr>
    </dgm:pt>
    <dgm:pt modelId="{C7A73908-7216-42B8-AE0A-A2F080AC7620}" type="pres">
      <dgm:prSet presAssocID="{9BE94790-E9EE-4A7B-9865-EC5433ADFE35}" presName="spaceBetweenRectangles" presStyleCnt="0"/>
      <dgm:spPr/>
    </dgm:pt>
    <dgm:pt modelId="{CA3FC544-98EF-45CC-BB55-B7D739C21B7C}" type="pres">
      <dgm:prSet presAssocID="{B0E05DFE-0672-4DD7-99A5-3CAE5D057F50}" presName="parentLin" presStyleCnt="0"/>
      <dgm:spPr/>
    </dgm:pt>
    <dgm:pt modelId="{054D3F0A-3295-4B6D-BD82-95A990386101}" type="pres">
      <dgm:prSet presAssocID="{B0E05DFE-0672-4DD7-99A5-3CAE5D057F5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B151593-E0D0-439A-AEB6-378AA4861724}" type="pres">
      <dgm:prSet presAssocID="{B0E05DFE-0672-4DD7-99A5-3CAE5D057F50}" presName="parentText" presStyleLbl="node1" presStyleIdx="1" presStyleCnt="4" custScaleX="137963" custScaleY="7523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AA1E8-34C1-4BCA-BB81-4886EF23253E}" type="pres">
      <dgm:prSet presAssocID="{B0E05DFE-0672-4DD7-99A5-3CAE5D057F50}" presName="negativeSpace" presStyleCnt="0"/>
      <dgm:spPr/>
    </dgm:pt>
    <dgm:pt modelId="{5EC067A0-21A9-44DD-AC76-B418F3A4F159}" type="pres">
      <dgm:prSet presAssocID="{B0E05DFE-0672-4DD7-99A5-3CAE5D057F50}" presName="childText" presStyleLbl="conFgAcc1" presStyleIdx="1" presStyleCnt="4">
        <dgm:presLayoutVars>
          <dgm:bulletEnabled val="1"/>
        </dgm:presLayoutVars>
      </dgm:prSet>
      <dgm:spPr>
        <a:ln>
          <a:solidFill>
            <a:srgbClr val="00B050"/>
          </a:solidFill>
        </a:ln>
      </dgm:spPr>
    </dgm:pt>
    <dgm:pt modelId="{82C7E195-073B-4635-B2C7-EACB775049DD}" type="pres">
      <dgm:prSet presAssocID="{CE6AA157-A837-43AB-A3D8-E8D5F0C523AC}" presName="spaceBetweenRectangles" presStyleCnt="0"/>
      <dgm:spPr/>
    </dgm:pt>
    <dgm:pt modelId="{BD371DA2-0609-4292-892F-FE02BED09502}" type="pres">
      <dgm:prSet presAssocID="{12C87EB3-AA8F-4D28-946F-F1B05BB117FC}" presName="parentLin" presStyleCnt="0"/>
      <dgm:spPr/>
    </dgm:pt>
    <dgm:pt modelId="{EDD5D7B8-E4B1-4449-9452-7053819FE106}" type="pres">
      <dgm:prSet presAssocID="{12C87EB3-AA8F-4D28-946F-F1B05BB117FC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7BB50A19-DA82-4805-8A92-1C0A9E13E9BB}" type="pres">
      <dgm:prSet presAssocID="{12C87EB3-AA8F-4D28-946F-F1B05BB117FC}" presName="parentText" presStyleLbl="node1" presStyleIdx="2" presStyleCnt="4" custScaleX="142857" custScaleY="713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18CB6C-ACAD-4F3C-AAF1-B4C4B1FB3DFE}" type="pres">
      <dgm:prSet presAssocID="{12C87EB3-AA8F-4D28-946F-F1B05BB117FC}" presName="negativeSpace" presStyleCnt="0"/>
      <dgm:spPr/>
    </dgm:pt>
    <dgm:pt modelId="{ACA272D4-12C8-4E71-ADA7-A18C37C5B662}" type="pres">
      <dgm:prSet presAssocID="{12C87EB3-AA8F-4D28-946F-F1B05BB117FC}" presName="childText" presStyleLbl="conFgAcc1" presStyleIdx="2" presStyleCnt="4">
        <dgm:presLayoutVars>
          <dgm:bulletEnabled val="1"/>
        </dgm:presLayoutVars>
      </dgm:prSet>
      <dgm:spPr>
        <a:ln>
          <a:solidFill>
            <a:srgbClr val="00B050"/>
          </a:solidFill>
        </a:ln>
      </dgm:spPr>
    </dgm:pt>
    <dgm:pt modelId="{43F9D9AA-D82E-4F0C-833E-65C2895B0992}" type="pres">
      <dgm:prSet presAssocID="{47E48725-2007-46A5-9D9E-4885508484BA}" presName="spaceBetweenRectangles" presStyleCnt="0"/>
      <dgm:spPr/>
    </dgm:pt>
    <dgm:pt modelId="{6796B879-3D13-4B2B-9984-1E3CCEB570D2}" type="pres">
      <dgm:prSet presAssocID="{25EC6DF5-68E9-4064-9DF5-DD9833441B62}" presName="parentLin" presStyleCnt="0"/>
      <dgm:spPr/>
    </dgm:pt>
    <dgm:pt modelId="{0DADFDCA-5C2A-4B12-A394-62ECD4EC8AF8}" type="pres">
      <dgm:prSet presAssocID="{25EC6DF5-68E9-4064-9DF5-DD9833441B62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A454812A-0D4F-4265-B035-0E22C0F8E66A}" type="pres">
      <dgm:prSet presAssocID="{25EC6DF5-68E9-4064-9DF5-DD9833441B62}" presName="parentText" presStyleLbl="node1" presStyleIdx="3" presStyleCnt="4" custScaleX="142857" custScaleY="755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E37E00-DE1E-4890-968F-B34839D8406A}" type="pres">
      <dgm:prSet presAssocID="{25EC6DF5-68E9-4064-9DF5-DD9833441B62}" presName="negativeSpace" presStyleCnt="0"/>
      <dgm:spPr/>
    </dgm:pt>
    <dgm:pt modelId="{8609ED20-F6FF-4238-A5F5-239E766236D1}" type="pres">
      <dgm:prSet presAssocID="{25EC6DF5-68E9-4064-9DF5-DD9833441B62}" presName="childText" presStyleLbl="conFgAcc1" presStyleIdx="3" presStyleCnt="4">
        <dgm:presLayoutVars>
          <dgm:bulletEnabled val="1"/>
        </dgm:presLayoutVars>
      </dgm:prSet>
      <dgm:spPr>
        <a:ln>
          <a:solidFill>
            <a:srgbClr val="00B050"/>
          </a:solidFill>
        </a:ln>
      </dgm:spPr>
    </dgm:pt>
  </dgm:ptLst>
  <dgm:cxnLst>
    <dgm:cxn modelId="{048660AF-D33C-4D28-A593-EAC65C0E8FD1}" type="presOf" srcId="{018E8155-9A41-448D-B6A8-10F09DE32B9E}" destId="{8BD84874-F902-4622-883F-46EA997A526C}" srcOrd="0" destOrd="0" presId="urn:microsoft.com/office/officeart/2005/8/layout/list1"/>
    <dgm:cxn modelId="{114A4D85-64C4-4103-A8F8-EE6D5D3D574E}" type="presOf" srcId="{847917AF-4AB6-4808-9253-183E07D87C72}" destId="{C42D8BD8-698F-4E9A-8DD3-3A9220A30D21}" srcOrd="1" destOrd="0" presId="urn:microsoft.com/office/officeart/2005/8/layout/list1"/>
    <dgm:cxn modelId="{22569D22-C14D-458A-9C86-68B26870E890}" type="presOf" srcId="{847917AF-4AB6-4808-9253-183E07D87C72}" destId="{98801085-CDBD-402C-9FB7-8D74FD702DFE}" srcOrd="0" destOrd="0" presId="urn:microsoft.com/office/officeart/2005/8/layout/list1"/>
    <dgm:cxn modelId="{FB3FB777-BC16-42A0-AB11-15EBAEF20A69}" type="presOf" srcId="{12C87EB3-AA8F-4D28-946F-F1B05BB117FC}" destId="{EDD5D7B8-E4B1-4449-9452-7053819FE106}" srcOrd="0" destOrd="0" presId="urn:microsoft.com/office/officeart/2005/8/layout/list1"/>
    <dgm:cxn modelId="{744A206B-DE61-4155-B14A-C367A43AB5BE}" srcId="{018E8155-9A41-448D-B6A8-10F09DE32B9E}" destId="{B0E05DFE-0672-4DD7-99A5-3CAE5D057F50}" srcOrd="1" destOrd="0" parTransId="{D74CB1CC-C923-4FC4-BDBE-7F4F443478FA}" sibTransId="{CE6AA157-A837-43AB-A3D8-E8D5F0C523AC}"/>
    <dgm:cxn modelId="{DE5D4951-F880-40C3-972D-9B5F489BE0A4}" type="presOf" srcId="{25EC6DF5-68E9-4064-9DF5-DD9833441B62}" destId="{A454812A-0D4F-4265-B035-0E22C0F8E66A}" srcOrd="1" destOrd="0" presId="urn:microsoft.com/office/officeart/2005/8/layout/list1"/>
    <dgm:cxn modelId="{350A0F90-6D29-4633-8A7A-986C439F8E2D}" type="presOf" srcId="{12C87EB3-AA8F-4D28-946F-F1B05BB117FC}" destId="{7BB50A19-DA82-4805-8A92-1C0A9E13E9BB}" srcOrd="1" destOrd="0" presId="urn:microsoft.com/office/officeart/2005/8/layout/list1"/>
    <dgm:cxn modelId="{03B443C2-3098-4933-B6BA-962722986916}" type="presOf" srcId="{B0E05DFE-0672-4DD7-99A5-3CAE5D057F50}" destId="{054D3F0A-3295-4B6D-BD82-95A990386101}" srcOrd="0" destOrd="0" presId="urn:microsoft.com/office/officeart/2005/8/layout/list1"/>
    <dgm:cxn modelId="{7EBE4644-ADEC-4326-990A-1F303593EDF7}" srcId="{018E8155-9A41-448D-B6A8-10F09DE32B9E}" destId="{25EC6DF5-68E9-4064-9DF5-DD9833441B62}" srcOrd="3" destOrd="0" parTransId="{2C184D48-002B-49C1-8851-5E57B95CA369}" sibTransId="{B7FC4E04-F7C1-4A3F-A4AA-623421928E8F}"/>
    <dgm:cxn modelId="{8D9166A1-74C2-48E7-96B0-A1D50EC54450}" srcId="{018E8155-9A41-448D-B6A8-10F09DE32B9E}" destId="{12C87EB3-AA8F-4D28-946F-F1B05BB117FC}" srcOrd="2" destOrd="0" parTransId="{F44A776D-F918-4680-96AB-FA8B6A66426B}" sibTransId="{47E48725-2007-46A5-9D9E-4885508484BA}"/>
    <dgm:cxn modelId="{47F1F519-00C9-4B4A-BD50-E2510902DA1B}" type="presOf" srcId="{B0E05DFE-0672-4DD7-99A5-3CAE5D057F50}" destId="{FB151593-E0D0-439A-AEB6-378AA4861724}" srcOrd="1" destOrd="0" presId="urn:microsoft.com/office/officeart/2005/8/layout/list1"/>
    <dgm:cxn modelId="{7198784B-203A-4240-B6B1-E0C0B3CA2FF4}" type="presOf" srcId="{25EC6DF5-68E9-4064-9DF5-DD9833441B62}" destId="{0DADFDCA-5C2A-4B12-A394-62ECD4EC8AF8}" srcOrd="0" destOrd="0" presId="urn:microsoft.com/office/officeart/2005/8/layout/list1"/>
    <dgm:cxn modelId="{B25790FE-2FE9-4568-8AFD-A0AA9119228B}" srcId="{018E8155-9A41-448D-B6A8-10F09DE32B9E}" destId="{847917AF-4AB6-4808-9253-183E07D87C72}" srcOrd="0" destOrd="0" parTransId="{1684D10D-1804-4168-835A-08966C60DFFB}" sibTransId="{9BE94790-E9EE-4A7B-9865-EC5433ADFE35}"/>
    <dgm:cxn modelId="{F18E8AF4-D2CF-45FF-9569-5C95F5382B54}" type="presParOf" srcId="{8BD84874-F902-4622-883F-46EA997A526C}" destId="{2541FEC8-52EE-4C02-8DD8-F812D9C7096C}" srcOrd="0" destOrd="0" presId="urn:microsoft.com/office/officeart/2005/8/layout/list1"/>
    <dgm:cxn modelId="{A2507C58-5F8B-4E47-8405-86236DF95546}" type="presParOf" srcId="{2541FEC8-52EE-4C02-8DD8-F812D9C7096C}" destId="{98801085-CDBD-402C-9FB7-8D74FD702DFE}" srcOrd="0" destOrd="0" presId="urn:microsoft.com/office/officeart/2005/8/layout/list1"/>
    <dgm:cxn modelId="{85636793-373B-45A2-A74D-F05F1655B5C5}" type="presParOf" srcId="{2541FEC8-52EE-4C02-8DD8-F812D9C7096C}" destId="{C42D8BD8-698F-4E9A-8DD3-3A9220A30D21}" srcOrd="1" destOrd="0" presId="urn:microsoft.com/office/officeart/2005/8/layout/list1"/>
    <dgm:cxn modelId="{AA23B73C-1D4B-4F66-A182-7257D31B7E27}" type="presParOf" srcId="{8BD84874-F902-4622-883F-46EA997A526C}" destId="{96474B94-8082-4EAF-95B8-539A384B4D15}" srcOrd="1" destOrd="0" presId="urn:microsoft.com/office/officeart/2005/8/layout/list1"/>
    <dgm:cxn modelId="{387536D3-0A60-47D5-9538-3839F65FC19C}" type="presParOf" srcId="{8BD84874-F902-4622-883F-46EA997A526C}" destId="{7FEB9043-E9EF-4CEC-B51C-0712EC8D3856}" srcOrd="2" destOrd="0" presId="urn:microsoft.com/office/officeart/2005/8/layout/list1"/>
    <dgm:cxn modelId="{445234F3-18DD-4944-A930-EAF65AF09F4A}" type="presParOf" srcId="{8BD84874-F902-4622-883F-46EA997A526C}" destId="{C7A73908-7216-42B8-AE0A-A2F080AC7620}" srcOrd="3" destOrd="0" presId="urn:microsoft.com/office/officeart/2005/8/layout/list1"/>
    <dgm:cxn modelId="{87E846B9-E4C7-4133-BB54-92CECF4C8D0F}" type="presParOf" srcId="{8BD84874-F902-4622-883F-46EA997A526C}" destId="{CA3FC544-98EF-45CC-BB55-B7D739C21B7C}" srcOrd="4" destOrd="0" presId="urn:microsoft.com/office/officeart/2005/8/layout/list1"/>
    <dgm:cxn modelId="{A60BDBF4-8A94-4C60-B04B-EB680FE21E09}" type="presParOf" srcId="{CA3FC544-98EF-45CC-BB55-B7D739C21B7C}" destId="{054D3F0A-3295-4B6D-BD82-95A990386101}" srcOrd="0" destOrd="0" presId="urn:microsoft.com/office/officeart/2005/8/layout/list1"/>
    <dgm:cxn modelId="{F48ECB58-6638-4E18-8C28-495A54BADCE1}" type="presParOf" srcId="{CA3FC544-98EF-45CC-BB55-B7D739C21B7C}" destId="{FB151593-E0D0-439A-AEB6-378AA4861724}" srcOrd="1" destOrd="0" presId="urn:microsoft.com/office/officeart/2005/8/layout/list1"/>
    <dgm:cxn modelId="{FCC7A201-59BA-46BE-972D-4814EDEE566D}" type="presParOf" srcId="{8BD84874-F902-4622-883F-46EA997A526C}" destId="{845AA1E8-34C1-4BCA-BB81-4886EF23253E}" srcOrd="5" destOrd="0" presId="urn:microsoft.com/office/officeart/2005/8/layout/list1"/>
    <dgm:cxn modelId="{7897BFFC-70E3-495C-9867-23578185FAAD}" type="presParOf" srcId="{8BD84874-F902-4622-883F-46EA997A526C}" destId="{5EC067A0-21A9-44DD-AC76-B418F3A4F159}" srcOrd="6" destOrd="0" presId="urn:microsoft.com/office/officeart/2005/8/layout/list1"/>
    <dgm:cxn modelId="{EA451788-A98A-4675-8D59-B502AC529401}" type="presParOf" srcId="{8BD84874-F902-4622-883F-46EA997A526C}" destId="{82C7E195-073B-4635-B2C7-EACB775049DD}" srcOrd="7" destOrd="0" presId="urn:microsoft.com/office/officeart/2005/8/layout/list1"/>
    <dgm:cxn modelId="{DDF2C5B0-3B68-467E-A8C5-8BB1D93DC374}" type="presParOf" srcId="{8BD84874-F902-4622-883F-46EA997A526C}" destId="{BD371DA2-0609-4292-892F-FE02BED09502}" srcOrd="8" destOrd="0" presId="urn:microsoft.com/office/officeart/2005/8/layout/list1"/>
    <dgm:cxn modelId="{67B4A246-28AE-4B39-9F9F-28D7B93597C1}" type="presParOf" srcId="{BD371DA2-0609-4292-892F-FE02BED09502}" destId="{EDD5D7B8-E4B1-4449-9452-7053819FE106}" srcOrd="0" destOrd="0" presId="urn:microsoft.com/office/officeart/2005/8/layout/list1"/>
    <dgm:cxn modelId="{5B8027D9-AE51-424F-A6B6-482F423D01AF}" type="presParOf" srcId="{BD371DA2-0609-4292-892F-FE02BED09502}" destId="{7BB50A19-DA82-4805-8A92-1C0A9E13E9BB}" srcOrd="1" destOrd="0" presId="urn:microsoft.com/office/officeart/2005/8/layout/list1"/>
    <dgm:cxn modelId="{A670DB9E-1A94-43B3-8ED1-0AFB82A9DD3B}" type="presParOf" srcId="{8BD84874-F902-4622-883F-46EA997A526C}" destId="{EB18CB6C-ACAD-4F3C-AAF1-B4C4B1FB3DFE}" srcOrd="9" destOrd="0" presId="urn:microsoft.com/office/officeart/2005/8/layout/list1"/>
    <dgm:cxn modelId="{039C637B-1A0E-4A17-8963-22AFEBDDF71B}" type="presParOf" srcId="{8BD84874-F902-4622-883F-46EA997A526C}" destId="{ACA272D4-12C8-4E71-ADA7-A18C37C5B662}" srcOrd="10" destOrd="0" presId="urn:microsoft.com/office/officeart/2005/8/layout/list1"/>
    <dgm:cxn modelId="{D1A827B6-6F62-4CCF-8692-0C1AB987F708}" type="presParOf" srcId="{8BD84874-F902-4622-883F-46EA997A526C}" destId="{43F9D9AA-D82E-4F0C-833E-65C2895B0992}" srcOrd="11" destOrd="0" presId="urn:microsoft.com/office/officeart/2005/8/layout/list1"/>
    <dgm:cxn modelId="{AF012F93-8D08-43A8-84E2-2E29C9B87B37}" type="presParOf" srcId="{8BD84874-F902-4622-883F-46EA997A526C}" destId="{6796B879-3D13-4B2B-9984-1E3CCEB570D2}" srcOrd="12" destOrd="0" presId="urn:microsoft.com/office/officeart/2005/8/layout/list1"/>
    <dgm:cxn modelId="{1CDF909B-FA01-4920-96E0-397DFFCDDC44}" type="presParOf" srcId="{6796B879-3D13-4B2B-9984-1E3CCEB570D2}" destId="{0DADFDCA-5C2A-4B12-A394-62ECD4EC8AF8}" srcOrd="0" destOrd="0" presId="urn:microsoft.com/office/officeart/2005/8/layout/list1"/>
    <dgm:cxn modelId="{FE781D22-2403-4D3D-B843-79ADEE752A45}" type="presParOf" srcId="{6796B879-3D13-4B2B-9984-1E3CCEB570D2}" destId="{A454812A-0D4F-4265-B035-0E22C0F8E66A}" srcOrd="1" destOrd="0" presId="urn:microsoft.com/office/officeart/2005/8/layout/list1"/>
    <dgm:cxn modelId="{A4110A4E-0546-4EB8-BAA5-9C32DF89A237}" type="presParOf" srcId="{8BD84874-F902-4622-883F-46EA997A526C}" destId="{04E37E00-DE1E-4890-968F-B34839D8406A}" srcOrd="13" destOrd="0" presId="urn:microsoft.com/office/officeart/2005/8/layout/list1"/>
    <dgm:cxn modelId="{D988E2AF-3AEE-4A1D-9735-457E54E44D7B}" type="presParOf" srcId="{8BD84874-F902-4622-883F-46EA997A526C}" destId="{8609ED20-F6FF-4238-A5F5-239E766236D1}" srcOrd="14" destOrd="0" presId="urn:microsoft.com/office/officeart/2005/8/layout/list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18E8155-9A41-448D-B6A8-10F09DE32B9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7917AF-4AB6-4808-9253-183E07D87C72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 algn="just"/>
          <a:r>
            <a:rPr lang="ru-RU" sz="1100" dirty="0" smtClean="0">
              <a:latin typeface="Arial" pitchFamily="34" charset="0"/>
              <a:cs typeface="Arial" pitchFamily="34" charset="0"/>
            </a:rPr>
            <a:t>Доведение доли профессиональных образовательных учреждений, осуществляющих подготовку кадров по профессиям ТОП-50, в общем количестве профессиональных образовательных организаций до 10 %;</a:t>
          </a:r>
          <a:endParaRPr lang="ru-RU" sz="1100" b="0" dirty="0">
            <a:latin typeface="Arial" pitchFamily="34" charset="0"/>
            <a:cs typeface="Arial" pitchFamily="34" charset="0"/>
          </a:endParaRPr>
        </a:p>
      </dgm:t>
    </dgm:pt>
    <dgm:pt modelId="{1684D10D-1804-4168-835A-08966C60DFFB}" type="parTrans" cxnId="{B25790FE-2FE9-4568-8AFD-A0AA9119228B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9BE94790-E9EE-4A7B-9865-EC5433ADFE35}" type="sibTrans" cxnId="{B25790FE-2FE9-4568-8AFD-A0AA9119228B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B0E05DFE-0672-4DD7-99A5-3CAE5D057F50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 algn="just"/>
          <a:r>
            <a:rPr lang="ru-RU" sz="1100" dirty="0" smtClean="0">
              <a:latin typeface="Arial" pitchFamily="34" charset="0"/>
              <a:cs typeface="Arial" pitchFamily="34" charset="0"/>
            </a:rPr>
            <a:t>Доведение доли выпускников 9 классов, поступивших в профессиональные образовательные организации  до 40 %;</a:t>
          </a:r>
          <a:endParaRPr lang="ru-RU" sz="1100" b="0" dirty="0">
            <a:latin typeface="Arial" pitchFamily="34" charset="0"/>
            <a:cs typeface="Arial" pitchFamily="34" charset="0"/>
          </a:endParaRPr>
        </a:p>
      </dgm:t>
    </dgm:pt>
    <dgm:pt modelId="{D74CB1CC-C923-4FC4-BDBE-7F4F443478FA}" type="parTrans" cxnId="{744A206B-DE61-4155-B14A-C367A43AB5BE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CE6AA157-A837-43AB-A3D8-E8D5F0C523AC}" type="sibTrans" cxnId="{744A206B-DE61-4155-B14A-C367A43AB5BE}">
      <dgm:prSet/>
      <dgm:spPr/>
      <dgm:t>
        <a:bodyPr/>
        <a:lstStyle/>
        <a:p>
          <a:endParaRPr lang="ru-RU" sz="1600" b="0">
            <a:latin typeface="Arial" pitchFamily="34" charset="0"/>
            <a:cs typeface="Arial" pitchFamily="34" charset="0"/>
          </a:endParaRPr>
        </a:p>
      </dgm:t>
    </dgm:pt>
    <dgm:pt modelId="{12C87EB3-AA8F-4D28-946F-F1B05BB117FC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 algn="just"/>
          <a:r>
            <a:rPr lang="ru-RU" sz="1100" dirty="0" smtClean="0">
              <a:latin typeface="Arial" pitchFamily="34" charset="0"/>
              <a:cs typeface="Arial" pitchFamily="34" charset="0"/>
            </a:rPr>
            <a:t>Создание в Еврейской автономной области базовой профессиональной организации, обеспечивающей поддержку региональной системы инклюзивного профессионального образования инвалидов;</a:t>
          </a:r>
          <a:endParaRPr lang="ru-RU" sz="1100" b="0" dirty="0">
            <a:latin typeface="Arial" pitchFamily="34" charset="0"/>
            <a:cs typeface="Arial" pitchFamily="34" charset="0"/>
          </a:endParaRPr>
        </a:p>
      </dgm:t>
    </dgm:pt>
    <dgm:pt modelId="{F44A776D-F918-4680-96AB-FA8B6A66426B}" type="parTrans" cxnId="{8D9166A1-74C2-48E7-96B0-A1D50EC54450}">
      <dgm:prSet/>
      <dgm:spPr/>
      <dgm:t>
        <a:bodyPr/>
        <a:lstStyle/>
        <a:p>
          <a:endParaRPr lang="ru-RU" sz="1600" b="0"/>
        </a:p>
      </dgm:t>
    </dgm:pt>
    <dgm:pt modelId="{47E48725-2007-46A5-9D9E-4885508484BA}" type="sibTrans" cxnId="{8D9166A1-74C2-48E7-96B0-A1D50EC54450}">
      <dgm:prSet/>
      <dgm:spPr/>
      <dgm:t>
        <a:bodyPr/>
        <a:lstStyle/>
        <a:p>
          <a:endParaRPr lang="ru-RU" sz="1600" b="0"/>
        </a:p>
      </dgm:t>
    </dgm:pt>
    <dgm:pt modelId="{25EC6DF5-68E9-4064-9DF5-DD9833441B62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 algn="just"/>
          <a:r>
            <a:rPr lang="ru-RU" sz="1100" dirty="0" smtClean="0">
              <a:latin typeface="Arial" pitchFamily="34" charset="0"/>
              <a:cs typeface="Arial" pitchFamily="34" charset="0"/>
            </a:rPr>
            <a:t>Разработка и реализация комплекса мер, предусматривающих предоставление учащимся возможности одновременно с получением среднего общего образования пройти профессиональную подготовку по выбранным ими профессиям, в  том числе с  использованием инфраструктуры профессиональных образовательных организаций</a:t>
          </a:r>
          <a:endParaRPr lang="ru-RU" sz="1100" b="0" dirty="0">
            <a:latin typeface="Arial" pitchFamily="34" charset="0"/>
            <a:cs typeface="Arial" pitchFamily="34" charset="0"/>
          </a:endParaRPr>
        </a:p>
      </dgm:t>
    </dgm:pt>
    <dgm:pt modelId="{2C184D48-002B-49C1-8851-5E57B95CA369}" type="parTrans" cxnId="{7EBE4644-ADEC-4326-990A-1F303593EDF7}">
      <dgm:prSet/>
      <dgm:spPr/>
      <dgm:t>
        <a:bodyPr/>
        <a:lstStyle/>
        <a:p>
          <a:endParaRPr lang="ru-RU" sz="1600" b="0"/>
        </a:p>
      </dgm:t>
    </dgm:pt>
    <dgm:pt modelId="{B7FC4E04-F7C1-4A3F-A4AA-623421928E8F}" type="sibTrans" cxnId="{7EBE4644-ADEC-4326-990A-1F303593EDF7}">
      <dgm:prSet/>
      <dgm:spPr/>
      <dgm:t>
        <a:bodyPr/>
        <a:lstStyle/>
        <a:p>
          <a:endParaRPr lang="ru-RU" sz="1600" b="0"/>
        </a:p>
      </dgm:t>
    </dgm:pt>
    <dgm:pt modelId="{8BD84874-F902-4622-883F-46EA997A526C}" type="pres">
      <dgm:prSet presAssocID="{018E8155-9A41-448D-B6A8-10F09DE32B9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41FEC8-52EE-4C02-8DD8-F812D9C7096C}" type="pres">
      <dgm:prSet presAssocID="{847917AF-4AB6-4808-9253-183E07D87C72}" presName="parentLin" presStyleCnt="0"/>
      <dgm:spPr/>
    </dgm:pt>
    <dgm:pt modelId="{98801085-CDBD-402C-9FB7-8D74FD702DFE}" type="pres">
      <dgm:prSet presAssocID="{847917AF-4AB6-4808-9253-183E07D87C7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42D8BD8-698F-4E9A-8DD3-3A9220A30D21}" type="pres">
      <dgm:prSet presAssocID="{847917AF-4AB6-4808-9253-183E07D87C72}" presName="parentText" presStyleLbl="node1" presStyleIdx="0" presStyleCnt="4" custScaleX="136638" custScaleY="704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474B94-8082-4EAF-95B8-539A384B4D15}" type="pres">
      <dgm:prSet presAssocID="{847917AF-4AB6-4808-9253-183E07D87C72}" presName="negativeSpace" presStyleCnt="0"/>
      <dgm:spPr/>
    </dgm:pt>
    <dgm:pt modelId="{7FEB9043-E9EF-4CEC-B51C-0712EC8D3856}" type="pres">
      <dgm:prSet presAssocID="{847917AF-4AB6-4808-9253-183E07D87C72}" presName="childText" presStyleLbl="conFgAcc1" presStyleIdx="0" presStyleCnt="4">
        <dgm:presLayoutVars>
          <dgm:bulletEnabled val="1"/>
        </dgm:presLayoutVars>
      </dgm:prSet>
      <dgm:spPr>
        <a:ln>
          <a:solidFill>
            <a:srgbClr val="00B050"/>
          </a:solidFill>
        </a:ln>
      </dgm:spPr>
    </dgm:pt>
    <dgm:pt modelId="{C7A73908-7216-42B8-AE0A-A2F080AC7620}" type="pres">
      <dgm:prSet presAssocID="{9BE94790-E9EE-4A7B-9865-EC5433ADFE35}" presName="spaceBetweenRectangles" presStyleCnt="0"/>
      <dgm:spPr/>
    </dgm:pt>
    <dgm:pt modelId="{CA3FC544-98EF-45CC-BB55-B7D739C21B7C}" type="pres">
      <dgm:prSet presAssocID="{B0E05DFE-0672-4DD7-99A5-3CAE5D057F50}" presName="parentLin" presStyleCnt="0"/>
      <dgm:spPr/>
    </dgm:pt>
    <dgm:pt modelId="{054D3F0A-3295-4B6D-BD82-95A990386101}" type="pres">
      <dgm:prSet presAssocID="{B0E05DFE-0672-4DD7-99A5-3CAE5D057F5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B151593-E0D0-439A-AEB6-378AA4861724}" type="pres">
      <dgm:prSet presAssocID="{B0E05DFE-0672-4DD7-99A5-3CAE5D057F50}" presName="parentText" presStyleLbl="node1" presStyleIdx="1" presStyleCnt="4" custScaleX="137963" custScaleY="581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AA1E8-34C1-4BCA-BB81-4886EF23253E}" type="pres">
      <dgm:prSet presAssocID="{B0E05DFE-0672-4DD7-99A5-3CAE5D057F50}" presName="negativeSpace" presStyleCnt="0"/>
      <dgm:spPr/>
    </dgm:pt>
    <dgm:pt modelId="{5EC067A0-21A9-44DD-AC76-B418F3A4F159}" type="pres">
      <dgm:prSet presAssocID="{B0E05DFE-0672-4DD7-99A5-3CAE5D057F50}" presName="childText" presStyleLbl="conFgAcc1" presStyleIdx="1" presStyleCnt="4" custScaleY="88165">
        <dgm:presLayoutVars>
          <dgm:bulletEnabled val="1"/>
        </dgm:presLayoutVars>
      </dgm:prSet>
      <dgm:spPr>
        <a:ln>
          <a:solidFill>
            <a:srgbClr val="00B050"/>
          </a:solidFill>
        </a:ln>
      </dgm:spPr>
    </dgm:pt>
    <dgm:pt modelId="{82C7E195-073B-4635-B2C7-EACB775049DD}" type="pres">
      <dgm:prSet presAssocID="{CE6AA157-A837-43AB-A3D8-E8D5F0C523AC}" presName="spaceBetweenRectangles" presStyleCnt="0"/>
      <dgm:spPr/>
    </dgm:pt>
    <dgm:pt modelId="{BD371DA2-0609-4292-892F-FE02BED09502}" type="pres">
      <dgm:prSet presAssocID="{12C87EB3-AA8F-4D28-946F-F1B05BB117FC}" presName="parentLin" presStyleCnt="0"/>
      <dgm:spPr/>
    </dgm:pt>
    <dgm:pt modelId="{EDD5D7B8-E4B1-4449-9452-7053819FE106}" type="pres">
      <dgm:prSet presAssocID="{12C87EB3-AA8F-4D28-946F-F1B05BB117FC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7BB50A19-DA82-4805-8A92-1C0A9E13E9BB}" type="pres">
      <dgm:prSet presAssocID="{12C87EB3-AA8F-4D28-946F-F1B05BB117FC}" presName="parentText" presStyleLbl="node1" presStyleIdx="2" presStyleCnt="4" custScaleX="142857" custScaleY="713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18CB6C-ACAD-4F3C-AAF1-B4C4B1FB3DFE}" type="pres">
      <dgm:prSet presAssocID="{12C87EB3-AA8F-4D28-946F-F1B05BB117FC}" presName="negativeSpace" presStyleCnt="0"/>
      <dgm:spPr/>
    </dgm:pt>
    <dgm:pt modelId="{ACA272D4-12C8-4E71-ADA7-A18C37C5B662}" type="pres">
      <dgm:prSet presAssocID="{12C87EB3-AA8F-4D28-946F-F1B05BB117FC}" presName="childText" presStyleLbl="conFgAcc1" presStyleIdx="2" presStyleCnt="4" custScaleY="94890">
        <dgm:presLayoutVars>
          <dgm:bulletEnabled val="1"/>
        </dgm:presLayoutVars>
      </dgm:prSet>
      <dgm:spPr>
        <a:ln>
          <a:solidFill>
            <a:srgbClr val="00B050"/>
          </a:solidFill>
        </a:ln>
      </dgm:spPr>
    </dgm:pt>
    <dgm:pt modelId="{43F9D9AA-D82E-4F0C-833E-65C2895B0992}" type="pres">
      <dgm:prSet presAssocID="{47E48725-2007-46A5-9D9E-4885508484BA}" presName="spaceBetweenRectangles" presStyleCnt="0"/>
      <dgm:spPr/>
    </dgm:pt>
    <dgm:pt modelId="{6796B879-3D13-4B2B-9984-1E3CCEB570D2}" type="pres">
      <dgm:prSet presAssocID="{25EC6DF5-68E9-4064-9DF5-DD9833441B62}" presName="parentLin" presStyleCnt="0"/>
      <dgm:spPr/>
    </dgm:pt>
    <dgm:pt modelId="{0DADFDCA-5C2A-4B12-A394-62ECD4EC8AF8}" type="pres">
      <dgm:prSet presAssocID="{25EC6DF5-68E9-4064-9DF5-DD9833441B62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A454812A-0D4F-4265-B035-0E22C0F8E66A}" type="pres">
      <dgm:prSet presAssocID="{25EC6DF5-68E9-4064-9DF5-DD9833441B62}" presName="parentText" presStyleLbl="node1" presStyleIdx="3" presStyleCnt="4" custScaleX="142857" custScaleY="751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E37E00-DE1E-4890-968F-B34839D8406A}" type="pres">
      <dgm:prSet presAssocID="{25EC6DF5-68E9-4064-9DF5-DD9833441B62}" presName="negativeSpace" presStyleCnt="0"/>
      <dgm:spPr/>
    </dgm:pt>
    <dgm:pt modelId="{8609ED20-F6FF-4238-A5F5-239E766236D1}" type="pres">
      <dgm:prSet presAssocID="{25EC6DF5-68E9-4064-9DF5-DD9833441B62}" presName="childText" presStyleLbl="conFgAcc1" presStyleIdx="3" presStyleCnt="4">
        <dgm:presLayoutVars>
          <dgm:bulletEnabled val="1"/>
        </dgm:presLayoutVars>
      </dgm:prSet>
      <dgm:spPr>
        <a:ln>
          <a:solidFill>
            <a:srgbClr val="00B050"/>
          </a:solidFill>
        </a:ln>
      </dgm:spPr>
    </dgm:pt>
  </dgm:ptLst>
  <dgm:cxnLst>
    <dgm:cxn modelId="{F4680150-C913-4CA2-A843-17859830FF3E}" type="presOf" srcId="{B0E05DFE-0672-4DD7-99A5-3CAE5D057F50}" destId="{054D3F0A-3295-4B6D-BD82-95A990386101}" srcOrd="0" destOrd="0" presId="urn:microsoft.com/office/officeart/2005/8/layout/list1"/>
    <dgm:cxn modelId="{42CD596D-04F3-427B-BC9F-6E5BA9C214D9}" type="presOf" srcId="{12C87EB3-AA8F-4D28-946F-F1B05BB117FC}" destId="{EDD5D7B8-E4B1-4449-9452-7053819FE106}" srcOrd="0" destOrd="0" presId="urn:microsoft.com/office/officeart/2005/8/layout/list1"/>
    <dgm:cxn modelId="{744A206B-DE61-4155-B14A-C367A43AB5BE}" srcId="{018E8155-9A41-448D-B6A8-10F09DE32B9E}" destId="{B0E05DFE-0672-4DD7-99A5-3CAE5D057F50}" srcOrd="1" destOrd="0" parTransId="{D74CB1CC-C923-4FC4-BDBE-7F4F443478FA}" sibTransId="{CE6AA157-A837-43AB-A3D8-E8D5F0C523AC}"/>
    <dgm:cxn modelId="{F156D2AE-5524-4A3A-9EF2-F0303EC17458}" type="presOf" srcId="{25EC6DF5-68E9-4064-9DF5-DD9833441B62}" destId="{0DADFDCA-5C2A-4B12-A394-62ECD4EC8AF8}" srcOrd="0" destOrd="0" presId="urn:microsoft.com/office/officeart/2005/8/layout/list1"/>
    <dgm:cxn modelId="{7EBE4644-ADEC-4326-990A-1F303593EDF7}" srcId="{018E8155-9A41-448D-B6A8-10F09DE32B9E}" destId="{25EC6DF5-68E9-4064-9DF5-DD9833441B62}" srcOrd="3" destOrd="0" parTransId="{2C184D48-002B-49C1-8851-5E57B95CA369}" sibTransId="{B7FC4E04-F7C1-4A3F-A4AA-623421928E8F}"/>
    <dgm:cxn modelId="{A1CD5615-821C-4A54-ABBA-E38023A0DB78}" type="presOf" srcId="{25EC6DF5-68E9-4064-9DF5-DD9833441B62}" destId="{A454812A-0D4F-4265-B035-0E22C0F8E66A}" srcOrd="1" destOrd="0" presId="urn:microsoft.com/office/officeart/2005/8/layout/list1"/>
    <dgm:cxn modelId="{8D9166A1-74C2-48E7-96B0-A1D50EC54450}" srcId="{018E8155-9A41-448D-B6A8-10F09DE32B9E}" destId="{12C87EB3-AA8F-4D28-946F-F1B05BB117FC}" srcOrd="2" destOrd="0" parTransId="{F44A776D-F918-4680-96AB-FA8B6A66426B}" sibTransId="{47E48725-2007-46A5-9D9E-4885508484BA}"/>
    <dgm:cxn modelId="{1F74B7A0-FFFB-4F5F-AADE-4DC6A6E0F42D}" type="presOf" srcId="{B0E05DFE-0672-4DD7-99A5-3CAE5D057F50}" destId="{FB151593-E0D0-439A-AEB6-378AA4861724}" srcOrd="1" destOrd="0" presId="urn:microsoft.com/office/officeart/2005/8/layout/list1"/>
    <dgm:cxn modelId="{94405E73-F8E8-465F-8F51-C2C81366CA03}" type="presOf" srcId="{12C87EB3-AA8F-4D28-946F-F1B05BB117FC}" destId="{7BB50A19-DA82-4805-8A92-1C0A9E13E9BB}" srcOrd="1" destOrd="0" presId="urn:microsoft.com/office/officeart/2005/8/layout/list1"/>
    <dgm:cxn modelId="{3A948703-4E25-4904-B7C7-77FF4A7D15A5}" type="presOf" srcId="{018E8155-9A41-448D-B6A8-10F09DE32B9E}" destId="{8BD84874-F902-4622-883F-46EA997A526C}" srcOrd="0" destOrd="0" presId="urn:microsoft.com/office/officeart/2005/8/layout/list1"/>
    <dgm:cxn modelId="{3E9D9E54-32E9-4303-A4E9-515F67E44131}" type="presOf" srcId="{847917AF-4AB6-4808-9253-183E07D87C72}" destId="{98801085-CDBD-402C-9FB7-8D74FD702DFE}" srcOrd="0" destOrd="0" presId="urn:microsoft.com/office/officeart/2005/8/layout/list1"/>
    <dgm:cxn modelId="{2813424C-ABAE-4460-B3A5-30879F09BFF8}" type="presOf" srcId="{847917AF-4AB6-4808-9253-183E07D87C72}" destId="{C42D8BD8-698F-4E9A-8DD3-3A9220A30D21}" srcOrd="1" destOrd="0" presId="urn:microsoft.com/office/officeart/2005/8/layout/list1"/>
    <dgm:cxn modelId="{B25790FE-2FE9-4568-8AFD-A0AA9119228B}" srcId="{018E8155-9A41-448D-B6A8-10F09DE32B9E}" destId="{847917AF-4AB6-4808-9253-183E07D87C72}" srcOrd="0" destOrd="0" parTransId="{1684D10D-1804-4168-835A-08966C60DFFB}" sibTransId="{9BE94790-E9EE-4A7B-9865-EC5433ADFE35}"/>
    <dgm:cxn modelId="{A31FCED4-A1DA-436D-9724-8FE1A879178B}" type="presParOf" srcId="{8BD84874-F902-4622-883F-46EA997A526C}" destId="{2541FEC8-52EE-4C02-8DD8-F812D9C7096C}" srcOrd="0" destOrd="0" presId="urn:microsoft.com/office/officeart/2005/8/layout/list1"/>
    <dgm:cxn modelId="{7B0CED22-E955-4309-80E0-A0B75C850E70}" type="presParOf" srcId="{2541FEC8-52EE-4C02-8DD8-F812D9C7096C}" destId="{98801085-CDBD-402C-9FB7-8D74FD702DFE}" srcOrd="0" destOrd="0" presId="urn:microsoft.com/office/officeart/2005/8/layout/list1"/>
    <dgm:cxn modelId="{73C50612-2F83-4CBD-ADDC-95500E3B7146}" type="presParOf" srcId="{2541FEC8-52EE-4C02-8DD8-F812D9C7096C}" destId="{C42D8BD8-698F-4E9A-8DD3-3A9220A30D21}" srcOrd="1" destOrd="0" presId="urn:microsoft.com/office/officeart/2005/8/layout/list1"/>
    <dgm:cxn modelId="{893BC790-6774-4DF9-9E10-5EEEEC196B1A}" type="presParOf" srcId="{8BD84874-F902-4622-883F-46EA997A526C}" destId="{96474B94-8082-4EAF-95B8-539A384B4D15}" srcOrd="1" destOrd="0" presId="urn:microsoft.com/office/officeart/2005/8/layout/list1"/>
    <dgm:cxn modelId="{141227AA-B253-4072-881B-D0FF3F2E8B15}" type="presParOf" srcId="{8BD84874-F902-4622-883F-46EA997A526C}" destId="{7FEB9043-E9EF-4CEC-B51C-0712EC8D3856}" srcOrd="2" destOrd="0" presId="urn:microsoft.com/office/officeart/2005/8/layout/list1"/>
    <dgm:cxn modelId="{D8A7C4DC-5C49-45DE-BB65-0F819530787A}" type="presParOf" srcId="{8BD84874-F902-4622-883F-46EA997A526C}" destId="{C7A73908-7216-42B8-AE0A-A2F080AC7620}" srcOrd="3" destOrd="0" presId="urn:microsoft.com/office/officeart/2005/8/layout/list1"/>
    <dgm:cxn modelId="{F9A28D7F-155C-4ED6-9078-2946784EC97B}" type="presParOf" srcId="{8BD84874-F902-4622-883F-46EA997A526C}" destId="{CA3FC544-98EF-45CC-BB55-B7D739C21B7C}" srcOrd="4" destOrd="0" presId="urn:microsoft.com/office/officeart/2005/8/layout/list1"/>
    <dgm:cxn modelId="{30EB4FF7-4050-403E-ACDC-7031C9E50BDE}" type="presParOf" srcId="{CA3FC544-98EF-45CC-BB55-B7D739C21B7C}" destId="{054D3F0A-3295-4B6D-BD82-95A990386101}" srcOrd="0" destOrd="0" presId="urn:microsoft.com/office/officeart/2005/8/layout/list1"/>
    <dgm:cxn modelId="{4DC9AA57-4581-4DD2-9610-9CFC301E3ADD}" type="presParOf" srcId="{CA3FC544-98EF-45CC-BB55-B7D739C21B7C}" destId="{FB151593-E0D0-439A-AEB6-378AA4861724}" srcOrd="1" destOrd="0" presId="urn:microsoft.com/office/officeart/2005/8/layout/list1"/>
    <dgm:cxn modelId="{FB54F036-3575-4077-8E7A-57F2492F037E}" type="presParOf" srcId="{8BD84874-F902-4622-883F-46EA997A526C}" destId="{845AA1E8-34C1-4BCA-BB81-4886EF23253E}" srcOrd="5" destOrd="0" presId="urn:microsoft.com/office/officeart/2005/8/layout/list1"/>
    <dgm:cxn modelId="{338A3C83-4D24-4ED0-86BF-8C543867C54A}" type="presParOf" srcId="{8BD84874-F902-4622-883F-46EA997A526C}" destId="{5EC067A0-21A9-44DD-AC76-B418F3A4F159}" srcOrd="6" destOrd="0" presId="urn:microsoft.com/office/officeart/2005/8/layout/list1"/>
    <dgm:cxn modelId="{454CFB50-D656-4D8B-868B-BF820B022BB8}" type="presParOf" srcId="{8BD84874-F902-4622-883F-46EA997A526C}" destId="{82C7E195-073B-4635-B2C7-EACB775049DD}" srcOrd="7" destOrd="0" presId="urn:microsoft.com/office/officeart/2005/8/layout/list1"/>
    <dgm:cxn modelId="{14168BF7-CA1F-49BC-B4E8-75DBDF5E80AC}" type="presParOf" srcId="{8BD84874-F902-4622-883F-46EA997A526C}" destId="{BD371DA2-0609-4292-892F-FE02BED09502}" srcOrd="8" destOrd="0" presId="urn:microsoft.com/office/officeart/2005/8/layout/list1"/>
    <dgm:cxn modelId="{DD4BEDF5-0E04-418C-B22A-DA767AF9B73C}" type="presParOf" srcId="{BD371DA2-0609-4292-892F-FE02BED09502}" destId="{EDD5D7B8-E4B1-4449-9452-7053819FE106}" srcOrd="0" destOrd="0" presId="urn:microsoft.com/office/officeart/2005/8/layout/list1"/>
    <dgm:cxn modelId="{BBC1A196-35C9-430D-9E52-B3785D72D6B6}" type="presParOf" srcId="{BD371DA2-0609-4292-892F-FE02BED09502}" destId="{7BB50A19-DA82-4805-8A92-1C0A9E13E9BB}" srcOrd="1" destOrd="0" presId="urn:microsoft.com/office/officeart/2005/8/layout/list1"/>
    <dgm:cxn modelId="{F512929B-EEDD-490F-B993-108A8B31E890}" type="presParOf" srcId="{8BD84874-F902-4622-883F-46EA997A526C}" destId="{EB18CB6C-ACAD-4F3C-AAF1-B4C4B1FB3DFE}" srcOrd="9" destOrd="0" presId="urn:microsoft.com/office/officeart/2005/8/layout/list1"/>
    <dgm:cxn modelId="{DBAB80B8-A2B6-4B64-ABCB-39F844C7B28C}" type="presParOf" srcId="{8BD84874-F902-4622-883F-46EA997A526C}" destId="{ACA272D4-12C8-4E71-ADA7-A18C37C5B662}" srcOrd="10" destOrd="0" presId="urn:microsoft.com/office/officeart/2005/8/layout/list1"/>
    <dgm:cxn modelId="{0CB26461-9ECD-469D-B495-1654B98ECF6F}" type="presParOf" srcId="{8BD84874-F902-4622-883F-46EA997A526C}" destId="{43F9D9AA-D82E-4F0C-833E-65C2895B0992}" srcOrd="11" destOrd="0" presId="urn:microsoft.com/office/officeart/2005/8/layout/list1"/>
    <dgm:cxn modelId="{21C25945-F252-4824-B4E4-CF5921100C5D}" type="presParOf" srcId="{8BD84874-F902-4622-883F-46EA997A526C}" destId="{6796B879-3D13-4B2B-9984-1E3CCEB570D2}" srcOrd="12" destOrd="0" presId="urn:microsoft.com/office/officeart/2005/8/layout/list1"/>
    <dgm:cxn modelId="{99902329-27C2-4A86-B33A-24B34F109A74}" type="presParOf" srcId="{6796B879-3D13-4B2B-9984-1E3CCEB570D2}" destId="{0DADFDCA-5C2A-4B12-A394-62ECD4EC8AF8}" srcOrd="0" destOrd="0" presId="urn:microsoft.com/office/officeart/2005/8/layout/list1"/>
    <dgm:cxn modelId="{5BF49AB2-D62E-4B3D-9AC2-0B2F4C49E3B2}" type="presParOf" srcId="{6796B879-3D13-4B2B-9984-1E3CCEB570D2}" destId="{A454812A-0D4F-4265-B035-0E22C0F8E66A}" srcOrd="1" destOrd="0" presId="urn:microsoft.com/office/officeart/2005/8/layout/list1"/>
    <dgm:cxn modelId="{15C7C1C1-9B8B-4B96-AA62-B98E38AC5C07}" type="presParOf" srcId="{8BD84874-F902-4622-883F-46EA997A526C}" destId="{04E37E00-DE1E-4890-968F-B34839D8406A}" srcOrd="13" destOrd="0" presId="urn:microsoft.com/office/officeart/2005/8/layout/list1"/>
    <dgm:cxn modelId="{83A388DB-A00C-43B1-875A-4E89026D0EE0}" type="presParOf" srcId="{8BD84874-F902-4622-883F-46EA997A526C}" destId="{8609ED20-F6FF-4238-A5F5-239E766236D1}" srcOrd="14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0E6B17-9726-4D93-B8B3-EE1C5CDCBB3B}" type="datetimeFigureOut">
              <a:rPr lang="ru-RU" smtClean="0"/>
              <a:pPr/>
              <a:t>05.05.2016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143478-CEDB-4922-B90E-A5881A6951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4EA93-6815-4AC3-BFFD-10DBD4B4968E}" type="datetime1">
              <a:rPr lang="ru-RU" smtClean="0"/>
              <a:pPr/>
              <a:t>05.05.2016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9937-2AD7-4B07-BD91-A7E84DBAD4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69A0-38EE-4695-BC7C-416B97BD94F3}" type="datetime1">
              <a:rPr lang="ru-RU" smtClean="0"/>
              <a:pPr/>
              <a:t>05.05.2016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9937-2AD7-4B07-BD91-A7E84DBAD4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9BA5-5BB3-416B-AF32-4440C60900EA}" type="datetime1">
              <a:rPr lang="ru-RU" smtClean="0"/>
              <a:pPr/>
              <a:t>05.05.2016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9937-2AD7-4B07-BD91-A7E84DBAD4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59D-9BE5-4ABE-BBA9-DF658AA1D9F8}" type="datetime1">
              <a:rPr lang="ru-RU" smtClean="0"/>
              <a:pPr/>
              <a:t>05.05.2016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9937-2AD7-4B07-BD91-A7E84DBAD4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15CCA-2596-4E98-A208-4541D83A9A2F}" type="datetime1">
              <a:rPr lang="ru-RU" smtClean="0"/>
              <a:pPr/>
              <a:t>05.05.2016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9937-2AD7-4B07-BD91-A7E84DBAD4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9BB6-B95B-4C06-8597-242803EAFBE1}" type="datetime1">
              <a:rPr lang="ru-RU" smtClean="0"/>
              <a:pPr/>
              <a:t>05.05.2016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9937-2AD7-4B07-BD91-A7E84DBAD4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0C668-5D48-44E1-9D20-F7C9CF4938DF}" type="datetime1">
              <a:rPr lang="ru-RU" smtClean="0"/>
              <a:pPr/>
              <a:t>05.05.2016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9937-2AD7-4B07-BD91-A7E84DBAD4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847F-6C89-4E99-94EC-53F5D351BC4B}" type="datetime1">
              <a:rPr lang="ru-RU" smtClean="0"/>
              <a:pPr/>
              <a:t>05.05.2016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9937-2AD7-4B07-BD91-A7E84DBAD4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1D35-F65A-421D-994E-928155392AE3}" type="datetime1">
              <a:rPr lang="ru-RU" smtClean="0"/>
              <a:pPr/>
              <a:t>05.05.2016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9937-2AD7-4B07-BD91-A7E84DBAD4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4E931-3799-4C60-A2F2-8A7742EEB248}" type="datetime1">
              <a:rPr lang="ru-RU" smtClean="0"/>
              <a:pPr/>
              <a:t>05.05.2016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9937-2AD7-4B07-BD91-A7E84DBAD4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C72E2-937C-433B-8A4E-A7822DC2FD14}" type="datetime1">
              <a:rPr lang="ru-RU" smtClean="0"/>
              <a:pPr/>
              <a:t>05.05.2016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9937-2AD7-4B07-BD91-A7E84DBAD4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A2DD6-93AD-47D8-B414-D806D2BBCE1E}" type="datetime1">
              <a:rPr lang="ru-RU" smtClean="0"/>
              <a:pPr/>
              <a:t>05.05.2016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09937-2AD7-4B07-BD91-A7E84DBAD4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8358214" y="0"/>
            <a:ext cx="784800" cy="1785926"/>
          </a:xfrm>
          <a:prstGeom prst="rect">
            <a:avLst/>
          </a:prstGeom>
          <a:solidFill>
            <a:srgbClr val="4BACC6">
              <a:alpha val="89999"/>
            </a:srgbClr>
          </a:solidFill>
          <a:ln w="38100" algn="in">
            <a:solidFill>
              <a:srgbClr val="F2F2F2"/>
            </a:solidFill>
            <a:miter lim="800000"/>
            <a:headEnd/>
            <a:tailEnd/>
          </a:ln>
          <a:effectLst/>
        </p:spPr>
        <p:txBody>
          <a:bodyPr vert="horz" wrap="square" lIns="365760" tIns="182880" rIns="182880" bIns="18288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1029" name="Group 5"/>
          <p:cNvGrpSpPr>
            <a:grpSpLocks/>
          </p:cNvGrpSpPr>
          <p:nvPr/>
        </p:nvGrpSpPr>
        <p:grpSpPr bwMode="auto">
          <a:xfrm>
            <a:off x="8358246" y="1731963"/>
            <a:ext cx="785786" cy="5126037"/>
            <a:chOff x="134733395" y="107316150"/>
            <a:chExt cx="3015268" cy="10692765"/>
          </a:xfrm>
        </p:grpSpPr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134858496" y="107316150"/>
              <a:ext cx="2890167" cy="10692765"/>
            </a:xfrm>
            <a:prstGeom prst="rect">
              <a:avLst/>
            </a:prstGeom>
            <a:solidFill>
              <a:srgbClr val="4BACC6"/>
            </a:solidFill>
            <a:ln w="38100" algn="in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1" name="Rectangle 7"/>
            <p:cNvSpPr>
              <a:spLocks noChangeArrowheads="1"/>
            </p:cNvSpPr>
            <p:nvPr/>
          </p:nvSpPr>
          <p:spPr bwMode="auto">
            <a:xfrm>
              <a:off x="134733395" y="107321550"/>
              <a:ext cx="125101" cy="10682639"/>
            </a:xfrm>
            <a:prstGeom prst="rect">
              <a:avLst/>
            </a:prstGeom>
            <a:solidFill>
              <a:srgbClr val="4BACC6">
                <a:alpha val="80000"/>
              </a:srgbClr>
            </a:solidFill>
            <a:ln w="38100" algn="in">
              <a:solidFill>
                <a:srgbClr val="F2F2F2"/>
              </a:solidFill>
              <a:miter lim="800000"/>
              <a:headEnd/>
              <a:tailEnd/>
            </a:ln>
            <a:effectLst/>
          </p:spPr>
          <p:txBody>
            <a:bodyPr vert="horz" wrap="square" lIns="36576" tIns="36576" rIns="36576" bIns="36576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5643578"/>
            <a:ext cx="7858180" cy="752468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29447F"/>
                </a:solidFill>
                <a:latin typeface="Arial" pitchFamily="34" charset="0"/>
                <a:cs typeface="Arial" pitchFamily="34" charset="0"/>
              </a:rPr>
              <a:t>Одобрена Общественным советом при комитете образования Еврейской автономной области</a:t>
            </a:r>
            <a:endParaRPr lang="ru-RU" sz="1800" dirty="0">
              <a:solidFill>
                <a:srgbClr val="29447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20" y="142852"/>
            <a:ext cx="800105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 smtClean="0">
                <a:solidFill>
                  <a:srgbClr val="29447F"/>
                </a:solidFill>
                <a:latin typeface="Arial" pitchFamily="34" charset="0"/>
                <a:cs typeface="Arial" pitchFamily="34" charset="0"/>
              </a:rPr>
              <a:t>Коллегия комитета образования</a:t>
            </a:r>
          </a:p>
          <a:p>
            <a:pPr algn="ctr"/>
            <a:r>
              <a:rPr lang="ru-RU" sz="1700" dirty="0" smtClean="0">
                <a:solidFill>
                  <a:srgbClr val="29447F"/>
                </a:solidFill>
                <a:latin typeface="Arial" pitchFamily="34" charset="0"/>
                <a:cs typeface="Arial" pitchFamily="34" charset="0"/>
              </a:rPr>
              <a:t>Еврейской автономной области</a:t>
            </a:r>
            <a:endParaRPr lang="ru-RU" sz="1700" dirty="0">
              <a:solidFill>
                <a:srgbClr val="29447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6" name="Picture 12" descr="F:\авг совещ\урок информатики 9 класс учитель Гудкова Светлана Глебовна центр дистанционного обучения детей-инвалид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8001" y="928670"/>
            <a:ext cx="2975999" cy="2232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3929066"/>
            <a:ext cx="8001056" cy="1512889"/>
          </a:xfrm>
          <a:noFill/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29447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Публичная декларация целей и задач комитета образования Еврейской автономной области на 2016 год </a:t>
            </a:r>
            <a:endParaRPr lang="ru-RU" sz="2800" b="1" dirty="0">
              <a:solidFill>
                <a:srgbClr val="2944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8670"/>
            <a:ext cx="3350077" cy="2232000"/>
          </a:xfrm>
          <a:prstGeom prst="rect">
            <a:avLst/>
          </a:prstGeom>
        </p:spPr>
      </p:pic>
      <p:pic>
        <p:nvPicPr>
          <p:cNvPr id="14" name="Рисунок 13" descr="DSC07446.JPG"/>
          <p:cNvPicPr>
            <a:picLocks noChangeAspect="1"/>
          </p:cNvPicPr>
          <p:nvPr/>
        </p:nvPicPr>
        <p:blipFill>
          <a:blip r:embed="rId4" cstate="print"/>
          <a:srcRect l="26277" t="14392" r="10937" b="21695"/>
          <a:stretch>
            <a:fillRect/>
          </a:stretch>
        </p:blipFill>
        <p:spPr>
          <a:xfrm>
            <a:off x="3357554" y="928670"/>
            <a:ext cx="2923521" cy="2232000"/>
          </a:xfrm>
          <a:prstGeom prst="rect">
            <a:avLst/>
          </a:prstGeom>
        </p:spPr>
      </p:pic>
      <p:pic>
        <p:nvPicPr>
          <p:cNvPr id="1040" name="Picture 16" descr="C:\Documents and Settings\obr_210-1\Рабочий стол\2014-2015\2014-2015\карта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</a:blip>
          <a:srcRect/>
          <a:stretch>
            <a:fillRect/>
          </a:stretch>
        </p:blipFill>
        <p:spPr bwMode="auto">
          <a:xfrm>
            <a:off x="4786314" y="2143116"/>
            <a:ext cx="3138557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7818" y="142852"/>
            <a:ext cx="3328982" cy="571504"/>
          </a:xfrm>
        </p:spPr>
        <p:txBody>
          <a:bodyPr anchor="t">
            <a:normAutofit fontScale="90000"/>
          </a:bodyPr>
          <a:lstStyle/>
          <a:p>
            <a:r>
              <a:rPr lang="ru-RU" sz="1300" b="1" smtClean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ФИНАНСОВОЕ ОБЕСПЕЧЕНИЕ </a:t>
            </a:r>
            <a:r>
              <a:rPr lang="ru-RU" sz="130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30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1300" b="1" smtClean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СИСТЕМЫ ОБРАЗОВАНИЯ</a:t>
            </a:r>
            <a:r>
              <a:rPr lang="ru-RU" sz="130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30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1300" b="1" smtClean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ЕВРЕЙСКОЙ АВТОНОМНОЙ ОБЛАСТИ</a:t>
            </a:r>
            <a:r>
              <a:rPr lang="ru-RU" sz="1100" dirty="0" smtClean="0"/>
              <a:t> </a:t>
            </a:r>
            <a:endParaRPr lang="ru-RU" sz="1100" dirty="0"/>
          </a:p>
        </p:txBody>
      </p:sp>
      <p:pic>
        <p:nvPicPr>
          <p:cNvPr id="2050" name="Picture 2" descr="C:\Documents and Settings\obr_210-1\Рабочий стол\2014-2015\2014-2015\eaoger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571504" cy="64433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85720" y="928670"/>
            <a:ext cx="25003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>
                <a:solidFill>
                  <a:srgbClr val="33549F"/>
                </a:solidFill>
                <a:latin typeface="Arial" pitchFamily="34" charset="0"/>
                <a:cs typeface="Arial" pitchFamily="34" charset="0"/>
              </a:rPr>
              <a:t>Комитет образования </a:t>
            </a:r>
          </a:p>
          <a:p>
            <a:r>
              <a:rPr lang="ru-RU" sz="1300" dirty="0" smtClean="0">
                <a:solidFill>
                  <a:srgbClr val="33549F"/>
                </a:solidFill>
                <a:latin typeface="Arial" pitchFamily="34" charset="0"/>
                <a:cs typeface="Arial" pitchFamily="34" charset="0"/>
              </a:rPr>
              <a:t>Еврейской </a:t>
            </a:r>
            <a:r>
              <a:rPr lang="ru-RU" sz="1100" dirty="0" smtClean="0">
                <a:solidFill>
                  <a:srgbClr val="33549F"/>
                </a:solidFill>
                <a:latin typeface="Arial" pitchFamily="34" charset="0"/>
                <a:cs typeface="Arial" pitchFamily="34" charset="0"/>
              </a:rPr>
              <a:t>автономной</a:t>
            </a:r>
            <a:r>
              <a:rPr lang="ru-RU" sz="1300" dirty="0" smtClean="0">
                <a:solidFill>
                  <a:srgbClr val="33549F"/>
                </a:solidFill>
                <a:latin typeface="Arial" pitchFamily="34" charset="0"/>
                <a:cs typeface="Arial" pitchFamily="34" charset="0"/>
              </a:rPr>
              <a:t> области</a:t>
            </a:r>
            <a:endParaRPr lang="ru-RU" sz="1300" dirty="0">
              <a:solidFill>
                <a:srgbClr val="33549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9937-2AD7-4B07-BD91-A7E84DBAD4E3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14348" y="2143115"/>
            <a:ext cx="4847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ДОСТИЖЕНИЕ СРЕДНЕЙ ЗАРАБОТНОЙ ПЛАТЫ В 2016 ГОДУ:</a:t>
            </a:r>
            <a:endParaRPr lang="ru-RU" sz="11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357158" y="2428868"/>
          <a:ext cx="8653522" cy="40814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786050" y="928670"/>
            <a:ext cx="5929354" cy="1143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Ключевые цели:</a:t>
            </a:r>
          </a:p>
          <a:p>
            <a:pPr lvl="0" algn="just"/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к 2018 году средняя заработная плата преподавателей СПО составит 100% </a:t>
            </a:r>
            <a:r>
              <a:rPr lang="ru-RU" sz="11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дохода от трудовой деятельности </a:t>
            </a:r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ЕАО;</a:t>
            </a:r>
          </a:p>
          <a:p>
            <a:pPr algn="just">
              <a:buFontTx/>
              <a:buChar char="-"/>
            </a:pPr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 2018 средняя заработная плата  </a:t>
            </a:r>
            <a:r>
              <a:rPr lang="ru-RU" sz="11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педагогических работников, оказывающих социальные услуги детям-сиротам – </a:t>
            </a:r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составит 100% </a:t>
            </a:r>
            <a:r>
              <a:rPr lang="ru-RU" sz="11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дохода от трудовой деятельности </a:t>
            </a:r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ЕАО;</a:t>
            </a:r>
          </a:p>
          <a:p>
            <a:pPr algn="just"/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к 2017 году средняя заработная плата </a:t>
            </a:r>
            <a:r>
              <a:rPr lang="ru-RU" sz="11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педагогические работники учреждений дополнительного образования детей составит 100% </a:t>
            </a:r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средней заработной учителей в ЕАО.</a:t>
            </a:r>
          </a:p>
          <a:p>
            <a:pPr lvl="0" algn="just">
              <a:buFontTx/>
              <a:buChar char="-"/>
            </a:pPr>
            <a:endParaRPr lang="ru-RU" sz="11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7950" y="274638"/>
            <a:ext cx="2606538" cy="368280"/>
          </a:xfrm>
        </p:spPr>
        <p:txBody>
          <a:bodyPr anchor="t">
            <a:normAutofit fontScale="90000"/>
          </a:bodyPr>
          <a:lstStyle/>
          <a:p>
            <a:r>
              <a:rPr lang="ru-RU" sz="1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ДОШКОЛЬНОЕ ОБРАЗОВАНИЕ</a:t>
            </a:r>
            <a:r>
              <a:rPr lang="ru-RU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ru-RU" sz="1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Documents and Settings\obr_210-1\Рабочий стол\2014-2015\2014-2015\eaoger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571504" cy="64433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85720" y="928670"/>
            <a:ext cx="27146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>
                <a:solidFill>
                  <a:srgbClr val="33549F"/>
                </a:solidFill>
                <a:latin typeface="Arial" pitchFamily="34" charset="0"/>
                <a:cs typeface="Arial" pitchFamily="34" charset="0"/>
              </a:rPr>
              <a:t>Комитет образования </a:t>
            </a:r>
          </a:p>
          <a:p>
            <a:r>
              <a:rPr lang="ru-RU" sz="1300" dirty="0" smtClean="0">
                <a:solidFill>
                  <a:srgbClr val="33549F"/>
                </a:solidFill>
                <a:latin typeface="Arial" pitchFamily="34" charset="0"/>
                <a:cs typeface="Arial" pitchFamily="34" charset="0"/>
              </a:rPr>
              <a:t>Еврейской автономной области</a:t>
            </a:r>
            <a:endParaRPr lang="ru-RU" sz="1300" dirty="0">
              <a:solidFill>
                <a:srgbClr val="33549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9937-2AD7-4B07-BD91-A7E84DBAD4E3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428596" y="2071678"/>
          <a:ext cx="8501122" cy="4510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00034" y="1785926"/>
            <a:ext cx="2357454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Задачи на 2016 год:</a:t>
            </a:r>
            <a:endParaRPr lang="ru-RU" sz="1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488" y="571480"/>
            <a:ext cx="6000792" cy="12858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Ключевые цели:</a:t>
            </a:r>
          </a:p>
          <a:p>
            <a:pPr algn="just">
              <a:buFontTx/>
              <a:buChar char="-"/>
            </a:pPr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сохранение 100% доступности дошкольного образования для детей в возрасте от 3 до 7 лет;</a:t>
            </a:r>
          </a:p>
          <a:p>
            <a:pPr algn="just">
              <a:buFontTx/>
              <a:buChar char="-"/>
            </a:pPr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создание условий для получения дошкольного образования детьми в возрасте до 3 лет;</a:t>
            </a:r>
          </a:p>
          <a:p>
            <a:pPr algn="just">
              <a:buFontTx/>
              <a:buChar char="-"/>
            </a:pPr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создание сервисов для родителей, чьи дети не посещают детские сады;</a:t>
            </a:r>
          </a:p>
          <a:p>
            <a:pPr algn="just"/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создание условий для формирования предметно-развивающей среды для детей дошкольного возраста.</a:t>
            </a:r>
          </a:p>
          <a:p>
            <a:pPr algn="just">
              <a:buFontTx/>
              <a:buChar char="-"/>
            </a:pPr>
            <a:endParaRPr lang="ru-RU" sz="11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15074" y="357166"/>
            <a:ext cx="2643206" cy="285752"/>
          </a:xfrm>
        </p:spPr>
        <p:txBody>
          <a:bodyPr anchor="t">
            <a:normAutofit/>
          </a:bodyPr>
          <a:lstStyle/>
          <a:p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ОБЩЕЕ ОБРАЗОВАНИЕ</a:t>
            </a:r>
            <a:endParaRPr lang="ru-RU" sz="1200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Documents and Settings\obr_210-1\Рабочий стол\2014-2015\2014-2015\eaoger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571504" cy="64433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85720" y="928670"/>
            <a:ext cx="27146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>
                <a:solidFill>
                  <a:srgbClr val="33549F"/>
                </a:solidFill>
                <a:latin typeface="Arial" pitchFamily="34" charset="0"/>
                <a:cs typeface="Arial" pitchFamily="34" charset="0"/>
              </a:rPr>
              <a:t>Комитет образования </a:t>
            </a:r>
          </a:p>
          <a:p>
            <a:r>
              <a:rPr lang="ru-RU" sz="1300" dirty="0" smtClean="0">
                <a:solidFill>
                  <a:srgbClr val="33549F"/>
                </a:solidFill>
                <a:latin typeface="Arial" pitchFamily="34" charset="0"/>
                <a:cs typeface="Arial" pitchFamily="34" charset="0"/>
              </a:rPr>
              <a:t>Еврейской автономной области</a:t>
            </a:r>
            <a:endParaRPr lang="ru-RU" sz="1300" dirty="0">
              <a:solidFill>
                <a:srgbClr val="33549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9937-2AD7-4B07-BD91-A7E84DBAD4E3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13" name="Схема 12"/>
          <p:cNvGraphicFramePr/>
          <p:nvPr/>
        </p:nvGraphicFramePr>
        <p:xfrm>
          <a:off x="285720" y="2143116"/>
          <a:ext cx="8643998" cy="392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57158" y="1785926"/>
            <a:ext cx="2286016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Задачи на 2016 год:</a:t>
            </a:r>
            <a:endParaRPr lang="ru-RU" sz="1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86116" y="785794"/>
            <a:ext cx="5572164" cy="10715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Ключевые цели:</a:t>
            </a:r>
          </a:p>
          <a:p>
            <a:pPr algn="just"/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обновление содержания общего образования;</a:t>
            </a:r>
          </a:p>
          <a:p>
            <a:pPr algn="just">
              <a:buFontTx/>
              <a:buChar char="-"/>
            </a:pPr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перевод 100% обучающихся к 2025 год на обучение в одну смену;</a:t>
            </a:r>
          </a:p>
          <a:p>
            <a:pPr algn="just">
              <a:buFontTx/>
              <a:buChar char="-"/>
            </a:pPr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ремонт спортивных залов в школах, расположенных в сельской местности;</a:t>
            </a:r>
          </a:p>
          <a:p>
            <a:pPr algn="just"/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создание в школах условий для инклюзивного обучения детей-инвалидов.</a:t>
            </a:r>
          </a:p>
          <a:p>
            <a:pPr algn="just"/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1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2132" y="274638"/>
            <a:ext cx="3357586" cy="296842"/>
          </a:xfrm>
        </p:spPr>
        <p:txBody>
          <a:bodyPr anchor="t">
            <a:normAutofit fontScale="90000"/>
          </a:bodyPr>
          <a:lstStyle/>
          <a:p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ДОПОЛНИТЕЛЬНОЕ ОБРАЗОВАНИЕ ДЕТЕЙ</a:t>
            </a:r>
            <a:endParaRPr lang="ru-RU" sz="1200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Documents and Settings\obr_210-1\Рабочий стол\2014-2015\2014-2015\eaoger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571504" cy="64433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85720" y="928670"/>
            <a:ext cx="27146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>
                <a:solidFill>
                  <a:srgbClr val="33549F"/>
                </a:solidFill>
                <a:latin typeface="Arial" pitchFamily="34" charset="0"/>
                <a:cs typeface="Arial" pitchFamily="34" charset="0"/>
              </a:rPr>
              <a:t>Комитет образования </a:t>
            </a:r>
          </a:p>
          <a:p>
            <a:r>
              <a:rPr lang="ru-RU" sz="1300" dirty="0" smtClean="0">
                <a:solidFill>
                  <a:srgbClr val="33549F"/>
                </a:solidFill>
                <a:latin typeface="Arial" pitchFamily="34" charset="0"/>
                <a:cs typeface="Arial" pitchFamily="34" charset="0"/>
              </a:rPr>
              <a:t>Еврейской автономной области</a:t>
            </a:r>
            <a:endParaRPr lang="ru-RU" sz="1300" dirty="0">
              <a:solidFill>
                <a:srgbClr val="33549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9937-2AD7-4B07-BD91-A7E84DBAD4E3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13" name="Схема 12"/>
          <p:cNvGraphicFramePr/>
          <p:nvPr/>
        </p:nvGraphicFramePr>
        <p:xfrm>
          <a:off x="285720" y="2143116"/>
          <a:ext cx="8643998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071802" y="571480"/>
            <a:ext cx="5786478" cy="7143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chemeClr val="tx1"/>
                </a:solidFill>
              </a:rPr>
              <a:t>Ключевые цели:</a:t>
            </a:r>
          </a:p>
          <a:p>
            <a:pPr algn="just">
              <a:buFontTx/>
              <a:buChar char="-"/>
            </a:pPr>
            <a:r>
              <a:rPr lang="ru-RU" sz="1100" b="1" dirty="0" smtClean="0">
                <a:solidFill>
                  <a:schemeClr val="tx1"/>
                </a:solidFill>
              </a:rPr>
              <a:t>к 2020 году 70-75% детей от 5 до 18 лет получают дополнительное образование;</a:t>
            </a:r>
          </a:p>
          <a:p>
            <a:pPr algn="just"/>
            <a:r>
              <a:rPr lang="ru-RU" sz="1100" b="1" dirty="0" smtClean="0">
                <a:solidFill>
                  <a:schemeClr val="tx1"/>
                </a:solidFill>
              </a:rPr>
              <a:t>- приобретение детьми базовых умений и навыков в области выбранного вида искусства или спорта.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643050"/>
            <a:ext cx="2286016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Задачи на 2016 год:</a:t>
            </a:r>
            <a:endParaRPr lang="ru-RU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388" y="274638"/>
            <a:ext cx="2257412" cy="850106"/>
          </a:xfrm>
        </p:spPr>
        <p:txBody>
          <a:bodyPr anchor="t">
            <a:normAutofit/>
          </a:bodyPr>
          <a:lstStyle/>
          <a:p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ПРОФЕССИОНАЛЬНОЕ ОБРАЗОВАНИЕ</a:t>
            </a:r>
            <a:endParaRPr lang="ru-RU" sz="1200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Documents and Settings\obr_210-1\Рабочий стол\2014-2015\2014-2015\eaoger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571504" cy="64433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85720" y="928670"/>
            <a:ext cx="27146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>
                <a:solidFill>
                  <a:srgbClr val="33549F"/>
                </a:solidFill>
                <a:latin typeface="Arial" pitchFamily="34" charset="0"/>
                <a:cs typeface="Arial" pitchFamily="34" charset="0"/>
              </a:rPr>
              <a:t>Комитет образования </a:t>
            </a:r>
          </a:p>
          <a:p>
            <a:r>
              <a:rPr lang="ru-RU" sz="1300" dirty="0" smtClean="0">
                <a:solidFill>
                  <a:srgbClr val="33549F"/>
                </a:solidFill>
                <a:latin typeface="Arial" pitchFamily="34" charset="0"/>
                <a:cs typeface="Arial" pitchFamily="34" charset="0"/>
              </a:rPr>
              <a:t>Еврейской автономной области</a:t>
            </a:r>
            <a:endParaRPr lang="ru-RU" sz="1300" dirty="0">
              <a:solidFill>
                <a:srgbClr val="33549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9937-2AD7-4B07-BD91-A7E84DBAD4E3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13" name="Схема 12"/>
          <p:cNvGraphicFramePr/>
          <p:nvPr/>
        </p:nvGraphicFramePr>
        <p:xfrm>
          <a:off x="285720" y="1928802"/>
          <a:ext cx="8643998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85720" y="1571612"/>
            <a:ext cx="2857520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Задачи на 2016 год:</a:t>
            </a:r>
            <a:endParaRPr lang="ru-RU" sz="1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28926" y="714356"/>
            <a:ext cx="5857916" cy="10001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Ключевые цели:</a:t>
            </a:r>
          </a:p>
          <a:p>
            <a:pPr algn="just">
              <a:buFontTx/>
              <a:buChar char="-"/>
            </a:pPr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подготовка к 2020 году в 50% профессиональных образовательных организациях Еврейской автономной области рабочих кадров по профессиям ТОП-50 на уровне международных требований;</a:t>
            </a:r>
          </a:p>
          <a:p>
            <a:pPr algn="just"/>
            <a:r>
              <a:rPr lang="ru-RU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создание условий для получения профессионального образования и профессионального обучения инвалидами и лицами с ОВЗ.</a:t>
            </a:r>
            <a:endParaRPr lang="ru-RU" sz="11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1817</TotalTime>
  <Words>773</Words>
  <Application>Microsoft Office PowerPoint</Application>
  <PresentationFormat>Экран (4:3)</PresentationFormat>
  <Paragraphs>75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Публичная декларация целей и задач комитета образования Еврейской автономной области на 2016 год </vt:lpstr>
      <vt:lpstr>ФИНАНСОВОЕ ОБЕСПЕЧЕНИЕ  СИСТЕМЫ ОБРАЗОВАНИЯ ЕВРЕЙСКОЙ АВТОНОМНОЙ ОБЛАСТИ </vt:lpstr>
      <vt:lpstr>ДОШКОЛЬНОЕ ОБРАЗОВАНИЕ </vt:lpstr>
      <vt:lpstr>ОБЩЕЕ ОБРАЗОВАНИЕ</vt:lpstr>
      <vt:lpstr>ДОПОЛНИТЕЛЬНОЕ ОБРАЗОВАНИЕ ДЕТЕЙ</vt:lpstr>
      <vt:lpstr>ПРОФЕССИОНАЛЬНОЕ ОБРАЗОВАНИЕ</vt:lpstr>
    </vt:vector>
  </TitlesOfParts>
  <Company>Комитет образования ЕАО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Сурменко</dc:creator>
  <cp:lastModifiedBy>obr_209</cp:lastModifiedBy>
  <cp:revision>303</cp:revision>
  <dcterms:created xsi:type="dcterms:W3CDTF">2015-08-20T04:27:51Z</dcterms:created>
  <dcterms:modified xsi:type="dcterms:W3CDTF">2016-05-04T23:19:28Z</dcterms:modified>
</cp:coreProperties>
</file>